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69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68" r:id="rId11"/>
    <p:sldId id="263" r:id="rId12"/>
    <p:sldId id="264" r:id="rId13"/>
    <p:sldId id="257" r:id="rId14"/>
    <p:sldId id="261" r:id="rId15"/>
    <p:sldId id="258" r:id="rId16"/>
    <p:sldId id="265" r:id="rId17"/>
    <p:sldId id="259" r:id="rId18"/>
    <p:sldId id="266" r:id="rId19"/>
    <p:sldId id="260" r:id="rId20"/>
    <p:sldId id="267" r:id="rId21"/>
    <p:sldId id="262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4B814-596F-4867-B43F-711E163130FB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B989B-FC81-4C68-99C6-F4612DD5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2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9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46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497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58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628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34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557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729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88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94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565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378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656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022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849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88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743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6ED5-4D65-49A0-BB94-4F5A2BF8D8D0}" type="datetimeFigureOut">
              <a:rPr lang="id-ID" smtClean="0"/>
              <a:pPr/>
              <a:t>08/09/2013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2AD023-6A76-4AB2-AD0F-93168AB4A3E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894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igionfacts.com/buddhism/images/people/bagan-monks-c-awfulsara-565.jpg" TargetMode="External"/><Relationship Id="rId7" Type="http://schemas.openxmlformats.org/officeDocument/2006/relationships/hyperlink" Target="http://www.bbc.co.uk/religion/religions/buddhism/images/mainprom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commons/thumb/d/df/Dharma_Wheel.svg/220px-Dharma_Wheel.svg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cKiuqsdpAaM/UPgQN3ZVOoI/AAAAAAAABXs/f7gy5gFvm40/s400/munkar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TFjGQZYbyVI/TUstDAcNkmI/AAAAAAAAAw0/CZ2dsbcc6VU/s200/3-jewels-triratna+-+Marc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arm5.staticflickr.com/4009/4687243758_dd9aabf3f3_o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3.bp.blogspot.com/Ff6bvmsDYfE/UGCJJIHWwaI/AAAAAAAAEAk/vl4Jm1yXrTQ/s640/Mandala+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ddhistteachings.org/wp-content/uploads/2013/02/Monks-Chanting-copy.jpg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2.bp.blogspot.com/-iRkPig8fpC8/T1kJH8QPF1I/AAAAAAAAiFQ/jjLqHqY5pZo/s200/meditation+buddhist_meditation+alibaba+co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4.bp.blogspot.com/-iIOSGuqNdxs/USmY9K5IXnI/AAAAAAAAB2w/vP6DyjVFA1E/s320/mass-ordination-ceremony-100000-novice-monks-in-buddhist-lent-session.jpg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uddhism.about.com/od/becomingabuddhist/a/practice.htm" TargetMode="External"/><Relationship Id="rId2" Type="http://schemas.openxmlformats.org/officeDocument/2006/relationships/hyperlink" Target="http://buddhism.about.com/od/becomingabuddhist/a/Chanting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406640" cy="1472184"/>
          </a:xfrm>
        </p:spPr>
        <p:txBody>
          <a:bodyPr/>
          <a:lstStyle/>
          <a:p>
            <a:r>
              <a:rPr lang="id-ID" dirty="0" smtClean="0"/>
              <a:t>Buddhism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2304256" cy="504056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Aditya,Theda		</a:t>
            </a:r>
          </a:p>
        </p:txBody>
      </p:sp>
      <p:pic>
        <p:nvPicPr>
          <p:cNvPr id="9218" name="Picture 2" descr="http://www.religionfacts.com/buddhism/images/people/bagan-monks-c-awfulsara-5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332656"/>
            <a:ext cx="3667823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292494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hlinkClick r:id="rId3"/>
              </a:rPr>
              <a:t>http://www.religionfacts.com/buddhism/images/people/bagan-monks-c-awfulsara-565.jpg</a:t>
            </a:r>
            <a:endParaRPr lang="id-ID" sz="1200" dirty="0"/>
          </a:p>
        </p:txBody>
      </p:sp>
      <p:pic>
        <p:nvPicPr>
          <p:cNvPr id="9220" name="Picture 4" descr="http://upload.wikimedia.org/wikipedia/commons/thumb/d/df/Dharma_Wheel.svg/220px-Dharma_Wheel.sv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564904"/>
            <a:ext cx="3384376" cy="3384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609329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hlinkClick r:id="rId5"/>
              </a:rPr>
              <a:t>http://upload.wikimedia.org/wikipedia/commons/thumb/d/df/Dharma_Wheel.svg/220px-Dharma_Wheel.svg.png</a:t>
            </a:r>
            <a:endParaRPr lang="id-ID" sz="1200" dirty="0"/>
          </a:p>
        </p:txBody>
      </p:sp>
      <p:pic>
        <p:nvPicPr>
          <p:cNvPr id="9222" name="Picture 6" descr="http://www.bbc.co.uk/religion/religions/buddhism/images/mainprom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3501008"/>
            <a:ext cx="3168352" cy="2381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20072" y="59492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hlinkClick r:id="rId7"/>
              </a:rPr>
              <a:t>http://www.bbc.co.uk/religion/religions/buddhism/images/mainpromo.jpg</a:t>
            </a:r>
            <a:endParaRPr lang="id-ID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Wheel of Life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8080" cy="4800600"/>
          </a:xfrm>
        </p:spPr>
        <p:txBody>
          <a:bodyPr/>
          <a:lstStyle/>
          <a:p>
            <a:r>
              <a:rPr lang="id-ID" dirty="0" smtClean="0"/>
              <a:t>Realm of humans</a:t>
            </a:r>
          </a:p>
          <a:p>
            <a:r>
              <a:rPr lang="id-ID" dirty="0" smtClean="0"/>
              <a:t>Realm of gods (Titans)</a:t>
            </a:r>
          </a:p>
          <a:p>
            <a:r>
              <a:rPr lang="id-ID" dirty="0" smtClean="0"/>
              <a:t>Realm of hungry ghosts</a:t>
            </a:r>
          </a:p>
          <a:p>
            <a:r>
              <a:rPr lang="id-ID" dirty="0" smtClean="0"/>
              <a:t>Realm of animals</a:t>
            </a:r>
          </a:p>
          <a:p>
            <a:r>
              <a:rPr lang="id-ID" dirty="0" smtClean="0"/>
              <a:t>Realm of hell</a:t>
            </a:r>
          </a:p>
        </p:txBody>
      </p:sp>
      <p:pic>
        <p:nvPicPr>
          <p:cNvPr id="62466" name="Picture 2" descr="Buddhist Wheel of Life diagram, a circular diagram showing the different realms of life being held by a frightening de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544" y="2255738"/>
            <a:ext cx="4143375" cy="3114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88544" y="569015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http://www.bbc.co.uk/religion/galleries/bhavachakra/images/01.jpg</a:t>
            </a:r>
            <a:endParaRPr lang="id-ID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Fundamental Questions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4861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am I?</a:t>
            </a:r>
            <a:endParaRPr lang="id-ID" dirty="0" smtClean="0"/>
          </a:p>
          <a:p>
            <a:pPr lvl="1"/>
            <a:r>
              <a:rPr lang="id-ID" dirty="0" smtClean="0"/>
              <a:t>There is no “I”</a:t>
            </a:r>
          </a:p>
          <a:p>
            <a:pPr lvl="1"/>
            <a:r>
              <a:rPr lang="id-ID" dirty="0" smtClean="0"/>
              <a:t>Everything comes and goes</a:t>
            </a:r>
          </a:p>
          <a:p>
            <a:pPr lvl="1"/>
            <a:r>
              <a:rPr lang="id-ID" dirty="0" smtClean="0"/>
              <a:t>Everything is connected</a:t>
            </a:r>
          </a:p>
          <a:p>
            <a:r>
              <a:rPr lang="en-US" dirty="0" smtClean="0"/>
              <a:t>Why am I here?</a:t>
            </a:r>
            <a:endParaRPr lang="id-ID" dirty="0" smtClean="0"/>
          </a:p>
          <a:p>
            <a:pPr lvl="1"/>
            <a:r>
              <a:rPr lang="id-ID" dirty="0" smtClean="0"/>
              <a:t>To receive sufferings, consequences from the previous lives.</a:t>
            </a:r>
          </a:p>
          <a:p>
            <a:pPr lvl="1"/>
            <a:r>
              <a:rPr lang="id-ID" dirty="0" smtClean="0"/>
              <a:t>To be born to learn the nature of reality and to be enlightened so no more rebirth.</a:t>
            </a:r>
          </a:p>
          <a:p>
            <a:pPr lvl="1"/>
            <a:r>
              <a:rPr lang="id-ID" dirty="0" smtClean="0"/>
              <a:t>Constant rebirth because not knowing the true nature of reality, no person/animal/self, only body and mind.</a:t>
            </a:r>
          </a:p>
          <a:p>
            <a:pPr lvl="1"/>
            <a:r>
              <a:rPr lang="id-ID" dirty="0" smtClean="0"/>
              <a:t>To live life to its fullest, indulge in every good thing the world has to offer </a:t>
            </a:r>
          </a:p>
          <a:p>
            <a:r>
              <a:rPr lang="en-US" dirty="0" smtClean="0"/>
              <a:t>What is my purpose in life?</a:t>
            </a:r>
            <a:endParaRPr lang="id-ID" dirty="0" smtClean="0"/>
          </a:p>
          <a:p>
            <a:pPr lvl="1"/>
            <a:r>
              <a:rPr lang="id-ID" dirty="0" smtClean="0"/>
              <a:t>To be awakened, to seek enlightenment and to end suffering.</a:t>
            </a:r>
          </a:p>
          <a:p>
            <a:r>
              <a:rPr lang="en-US" dirty="0" smtClean="0"/>
              <a:t>What defines right and wrong?</a:t>
            </a:r>
            <a:endParaRPr lang="id-ID" dirty="0" smtClean="0"/>
          </a:p>
          <a:p>
            <a:pPr lvl="1"/>
            <a:r>
              <a:rPr lang="id-ID" dirty="0" smtClean="0"/>
              <a:t>Buddha’s teachings (Ex.Five Precepts, Eightfold Paths)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Fundamental Questions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56792"/>
            <a:ext cx="6591985" cy="37776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prompts my moral behavior?</a:t>
            </a:r>
            <a:endParaRPr lang="id-ID" dirty="0" smtClean="0"/>
          </a:p>
          <a:p>
            <a:pPr lvl="1"/>
            <a:r>
              <a:rPr lang="id-ID" dirty="0" smtClean="0"/>
              <a:t>Too seek enlightenment</a:t>
            </a:r>
          </a:p>
          <a:p>
            <a:pPr lvl="1"/>
            <a:r>
              <a:rPr lang="id-ID" dirty="0" smtClean="0"/>
              <a:t>Follow Buddha’s teachings</a:t>
            </a:r>
          </a:p>
          <a:p>
            <a:pPr lvl="1"/>
            <a:r>
              <a:rPr lang="id-ID" dirty="0" smtClean="0"/>
              <a:t>Karma - Rebirth</a:t>
            </a:r>
          </a:p>
          <a:p>
            <a:r>
              <a:rPr lang="en-US" dirty="0" smtClean="0"/>
              <a:t>What is death? What happens after I die?</a:t>
            </a:r>
            <a:endParaRPr lang="id-ID" dirty="0" smtClean="0"/>
          </a:p>
          <a:p>
            <a:pPr lvl="1"/>
            <a:r>
              <a:rPr lang="id-ID" dirty="0" smtClean="0"/>
              <a:t>Death isnt the end of life, end of body</a:t>
            </a:r>
          </a:p>
          <a:p>
            <a:pPr lvl="1"/>
            <a:r>
              <a:rPr lang="id-ID" dirty="0" smtClean="0"/>
              <a:t>Spirit remain, seek out new life</a:t>
            </a:r>
          </a:p>
          <a:p>
            <a:pPr lvl="1"/>
            <a:r>
              <a:rPr lang="id-ID" dirty="0" smtClean="0"/>
              <a:t>Rebirth into one of 6 realms based on karma</a:t>
            </a:r>
          </a:p>
          <a:p>
            <a:r>
              <a:rPr lang="en-US" dirty="0" smtClean="0"/>
              <a:t>Does God exist? Who is God?</a:t>
            </a:r>
            <a:endParaRPr lang="id-ID" dirty="0" smtClean="0"/>
          </a:p>
          <a:p>
            <a:pPr lvl="1"/>
            <a:r>
              <a:rPr lang="id-ID" dirty="0" smtClean="0"/>
              <a:t>Gods are the central focus of most religions</a:t>
            </a:r>
          </a:p>
          <a:p>
            <a:pPr lvl="1"/>
            <a:r>
              <a:rPr lang="id-ID" dirty="0" smtClean="0"/>
              <a:t>Buddha taught that beliving in gods wasn’t useful to realize enlightenment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Practising Buddhism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6591985" cy="3777622"/>
          </a:xfrm>
        </p:spPr>
        <p:txBody>
          <a:bodyPr/>
          <a:lstStyle/>
          <a:p>
            <a:r>
              <a:rPr lang="id-ID" dirty="0" smtClean="0"/>
              <a:t>Practise the three jewels</a:t>
            </a:r>
          </a:p>
          <a:p>
            <a:r>
              <a:rPr lang="id-ID" dirty="0" smtClean="0"/>
              <a:t>Respect to Buddha’s teachings</a:t>
            </a:r>
          </a:p>
          <a:p>
            <a:r>
              <a:rPr lang="id-ID" dirty="0" smtClean="0"/>
              <a:t>Chanting</a:t>
            </a:r>
          </a:p>
          <a:p>
            <a:r>
              <a:rPr lang="id-ID" dirty="0" smtClean="0"/>
              <a:t>Meditating</a:t>
            </a:r>
          </a:p>
          <a:p>
            <a:endParaRPr lang="id-ID" dirty="0" smtClean="0"/>
          </a:p>
          <a:p>
            <a:endParaRPr lang="id-ID" dirty="0" smtClean="0"/>
          </a:p>
        </p:txBody>
      </p:sp>
      <p:pic>
        <p:nvPicPr>
          <p:cNvPr id="6146" name="Picture 2" descr="http://4.bp.blogspot.com/-cKiuqsdpAaM/UPgQN3ZVOoI/AAAAAAAABXs/f7gy5gFvm40/s400/munk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2575" y="2686385"/>
            <a:ext cx="3810000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10238" y="547674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hlinkClick r:id="rId3"/>
              </a:rPr>
              <a:t>http://4.bp.blogspot.com/-cKiuqsdpAaM/UPgQN3ZVOoI/AAAAAAAABXs/f7gy5gFvm40/s400/munkar.jpg</a:t>
            </a:r>
            <a:endParaRPr lang="id-ID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Three Jewels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007" y="1540189"/>
            <a:ext cx="7258393" cy="2957099"/>
          </a:xfrm>
        </p:spPr>
        <p:txBody>
          <a:bodyPr>
            <a:normAutofit/>
          </a:bodyPr>
          <a:lstStyle/>
          <a:p>
            <a:pPr lvl="0"/>
            <a:r>
              <a:rPr lang="id-ID" sz="2800" dirty="0" smtClean="0"/>
              <a:t>The Buddha</a:t>
            </a:r>
          </a:p>
          <a:p>
            <a:pPr lvl="0"/>
            <a:r>
              <a:rPr lang="id-ID" sz="2800" i="1" dirty="0" smtClean="0"/>
              <a:t>Dharma</a:t>
            </a:r>
            <a:r>
              <a:rPr lang="id-ID" sz="2800" dirty="0" smtClean="0"/>
              <a:t>, Buddha’s teachings</a:t>
            </a:r>
          </a:p>
          <a:p>
            <a:pPr lvl="0"/>
            <a:r>
              <a:rPr lang="id-ID" sz="2800" i="1" dirty="0" smtClean="0"/>
              <a:t>Sangha</a:t>
            </a:r>
            <a:r>
              <a:rPr lang="id-ID" sz="2800" dirty="0" smtClean="0"/>
              <a:t>, community of Buddhist monks or nuns</a:t>
            </a:r>
          </a:p>
          <a:p>
            <a:endParaRPr lang="id-ID" sz="2800" dirty="0"/>
          </a:p>
        </p:txBody>
      </p:sp>
      <p:pic>
        <p:nvPicPr>
          <p:cNvPr id="5122" name="Picture 2" descr="http://2.bp.blogspot.com/_TFjGQZYbyVI/TUstDAcNkmI/AAAAAAAAAw0/CZ2dsbcc6VU/s200/3-jewels-triratna+-+Mar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3429000"/>
            <a:ext cx="2736304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0212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hlinkClick r:id="rId3"/>
              </a:rPr>
              <a:t>http://2.bp.blogspot.com/_TFjGQZYbyVI/TUstDAcNkmI/AAAAAAAAAw0/CZ2dsbcc6VU/s200/3-jewels-triratna+-+Marc.jpg</a:t>
            </a:r>
            <a:endParaRPr lang="id-ID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589199" cy="1280890"/>
          </a:xfrm>
        </p:spPr>
        <p:txBody>
          <a:bodyPr/>
          <a:lstStyle/>
          <a:p>
            <a:r>
              <a:rPr lang="id-ID" dirty="0" smtClean="0"/>
              <a:t>Respect To Buddha’s Teachings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08805"/>
            <a:ext cx="6591985" cy="3777622"/>
          </a:xfrm>
        </p:spPr>
        <p:txBody>
          <a:bodyPr/>
          <a:lstStyle/>
          <a:p>
            <a:r>
              <a:rPr lang="id-ID" dirty="0" smtClean="0"/>
              <a:t>Isn’t worshiped as a god, instead his teachings-enlightenment</a:t>
            </a:r>
          </a:p>
          <a:p>
            <a:r>
              <a:rPr lang="id-ID" dirty="0" smtClean="0"/>
              <a:t>Offerings brought to shrines/temples</a:t>
            </a:r>
          </a:p>
          <a:p>
            <a:pPr lvl="1"/>
            <a:r>
              <a:rPr lang="id-ID" dirty="0" smtClean="0"/>
              <a:t>Flowers: fresh today but will die eventually like our human bodies</a:t>
            </a:r>
          </a:p>
          <a:p>
            <a:pPr lvl="1"/>
            <a:r>
              <a:rPr lang="id-ID" dirty="0" smtClean="0"/>
              <a:t>Light (candles/butter lamps): gives light as the Buddha’s teachings gives truth and light.</a:t>
            </a:r>
          </a:p>
          <a:p>
            <a:pPr lvl="1"/>
            <a:r>
              <a:rPr lang="id-ID" dirty="0" smtClean="0"/>
              <a:t>Incense: Symbol of the sweet fragrance of the Buddha’s teachings.</a:t>
            </a:r>
          </a:p>
          <a:p>
            <a:pPr lvl="1">
              <a:buNone/>
            </a:pPr>
            <a:endParaRPr lang="id-ID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5661248"/>
            <a:ext cx="7024824" cy="720080"/>
          </a:xfrm>
        </p:spPr>
        <p:txBody>
          <a:bodyPr>
            <a:normAutofit/>
          </a:bodyPr>
          <a:lstStyle/>
          <a:p>
            <a:r>
              <a:rPr lang="id-ID" dirty="0" smtClean="0">
                <a:hlinkClick r:id="rId2"/>
              </a:rPr>
              <a:t>http://farm5.staticflickr.com/4009/4687243758_dd9aabf3f3_o.jpg</a:t>
            </a:r>
            <a:endParaRPr lang="id-ID" dirty="0"/>
          </a:p>
        </p:txBody>
      </p:sp>
      <p:pic>
        <p:nvPicPr>
          <p:cNvPr id="59394" name="Picture 2" descr="http://farm5.staticflickr.com/4009/4687243758_dd9aabf3f3_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404664"/>
            <a:ext cx="7560840" cy="5026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Chanting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00808"/>
            <a:ext cx="6591985" cy="3777622"/>
          </a:xfrm>
        </p:spPr>
        <p:txBody>
          <a:bodyPr>
            <a:normAutofit/>
          </a:bodyPr>
          <a:lstStyle/>
          <a:p>
            <a:r>
              <a:rPr lang="id-ID" dirty="0" smtClean="0"/>
              <a:t>Gongs or drums played</a:t>
            </a:r>
          </a:p>
          <a:p>
            <a:r>
              <a:rPr lang="id-ID" dirty="0" smtClean="0"/>
              <a:t>Priests prepare offerings brought to altar</a:t>
            </a:r>
          </a:p>
          <a:p>
            <a:r>
              <a:rPr lang="id-ID" dirty="0" smtClean="0"/>
              <a:t>Chants come in different languanges, foreign, even English</a:t>
            </a:r>
          </a:p>
          <a:p>
            <a:r>
              <a:rPr lang="id-ID" dirty="0" smtClean="0"/>
              <a:t>Types of chants</a:t>
            </a:r>
          </a:p>
          <a:p>
            <a:pPr lvl="1"/>
            <a:r>
              <a:rPr lang="id-ID" dirty="0" smtClean="0"/>
              <a:t>Mantra: Short words/syllables. Transformative power. </a:t>
            </a:r>
            <a:r>
              <a:rPr lang="id-ID" i="1" dirty="0" smtClean="0"/>
              <a:t>Om mani padme hum</a:t>
            </a:r>
            <a:r>
              <a:rPr lang="id-ID" dirty="0" smtClean="0"/>
              <a:t>, 3 Jewels.</a:t>
            </a:r>
          </a:p>
          <a:p>
            <a:pPr lvl="1"/>
            <a:r>
              <a:rPr lang="id-ID" dirty="0" smtClean="0"/>
              <a:t>Dharani: Longer than mantra. Teachings, repetitive, may result in special powers like protection/healing.</a:t>
            </a:r>
          </a:p>
          <a:p>
            <a:r>
              <a:rPr lang="id-ID" dirty="0" smtClean="0"/>
              <a:t>Purpose is for enlightenment, to awake from delusions</a:t>
            </a:r>
          </a:p>
          <a:p>
            <a:endParaRPr lang="id-ID" dirty="0" smtClean="0"/>
          </a:p>
          <a:p>
            <a:pPr lvl="1"/>
            <a:endParaRPr lang="id-ID" dirty="0" smtClean="0"/>
          </a:p>
          <a:p>
            <a:pPr lvl="1"/>
            <a:endParaRPr lang="id-ID" dirty="0" smtClean="0"/>
          </a:p>
          <a:p>
            <a:pPr lvl="1"/>
            <a:endParaRPr lang="id-ID" dirty="0" smtClean="0"/>
          </a:p>
          <a:p>
            <a:pPr lvl="1">
              <a:buNone/>
            </a:pPr>
            <a:endParaRPr lang="id-ID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140968"/>
            <a:ext cx="4104456" cy="5040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d-ID" dirty="0" smtClean="0">
                <a:hlinkClick r:id="rId2"/>
              </a:rPr>
              <a:t>http://3.bp.blogspot.com/Ff6bvmsDYfE/UGCJJIHWwaI/AAAAAAAAEAk/vl4Jm1yXrTQ/s640/Mandala+2.jpg</a:t>
            </a:r>
            <a:endParaRPr lang="id-ID" dirty="0"/>
          </a:p>
        </p:txBody>
      </p:sp>
      <p:pic>
        <p:nvPicPr>
          <p:cNvPr id="60418" name="Picture 2" descr="http://3.bp.blogspot.com/-Ff6bvmsDYfE/UGCJJIHWwaI/AAAAAAAAEAk/vl4Jm1yXrTQ/s640/Mandala+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4248472" cy="2834528"/>
          </a:xfrm>
          <a:prstGeom prst="rect">
            <a:avLst/>
          </a:prstGeom>
          <a:noFill/>
        </p:spPr>
      </p:pic>
      <p:pic>
        <p:nvPicPr>
          <p:cNvPr id="60420" name="Picture 4" descr="http://www.buddhistteachings.org/wp-content/uploads/2013/02/Monks-Chanting-cop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068960"/>
            <a:ext cx="4355976" cy="289852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55976" y="6021288"/>
            <a:ext cx="4464496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id-ID" sz="800" dirty="0" smtClean="0">
                <a:hlinkClick r:id="rId5"/>
              </a:rPr>
              <a:t>http://www.buddhistteachings.org/wp-content/uploads/2013/02/Monks-Chanting-copy.jpg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Meditation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556792"/>
            <a:ext cx="6840760" cy="4248472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Essential to reach </a:t>
            </a:r>
            <a:r>
              <a:rPr lang="id-ID" i="1" dirty="0" smtClean="0"/>
              <a:t>nirvana</a:t>
            </a:r>
            <a:r>
              <a:rPr lang="id-ID" dirty="0" smtClean="0"/>
              <a:t> (enlightenment)</a:t>
            </a:r>
          </a:p>
          <a:p>
            <a:r>
              <a:rPr lang="id-ID" dirty="0" smtClean="0"/>
              <a:t>One searches themselves to truly understand Buddha’s teachings</a:t>
            </a:r>
          </a:p>
          <a:p>
            <a:r>
              <a:rPr lang="id-ID" i="1" dirty="0" smtClean="0"/>
              <a:t>Samntha</a:t>
            </a:r>
            <a:r>
              <a:rPr lang="id-ID" dirty="0" smtClean="0"/>
              <a:t>, basis, peacefullness, empty mind from thoughts</a:t>
            </a:r>
          </a:p>
          <a:p>
            <a:r>
              <a:rPr lang="id-ID" dirty="0" smtClean="0"/>
              <a:t>Concentrating/breathing/focusing on a object, helps a person to have a calmer state.</a:t>
            </a:r>
          </a:p>
          <a:p>
            <a:r>
              <a:rPr lang="id-ID" i="1" dirty="0" smtClean="0"/>
              <a:t>Vipassana, </a:t>
            </a:r>
            <a:r>
              <a:rPr lang="id-ID" dirty="0" smtClean="0"/>
              <a:t>mind is quite, focus on impermanence and change</a:t>
            </a:r>
          </a:p>
          <a:p>
            <a:r>
              <a:rPr lang="id-ID" dirty="0" smtClean="0"/>
              <a:t>Help Meditation</a:t>
            </a:r>
          </a:p>
          <a:p>
            <a:pPr lvl="1"/>
            <a:r>
              <a:rPr lang="id-ID" dirty="0" smtClean="0"/>
              <a:t>Crosshed legs/kneel on cushions</a:t>
            </a:r>
          </a:p>
          <a:p>
            <a:pPr lvl="1"/>
            <a:r>
              <a:rPr lang="id-ID" dirty="0" smtClean="0"/>
              <a:t>May offer flowers/incense to statue/image of Buddha</a:t>
            </a:r>
          </a:p>
          <a:p>
            <a:pPr lvl="1"/>
            <a:r>
              <a:rPr lang="id-ID" dirty="0" smtClean="0"/>
              <a:t>Image,statue,candle used for focus</a:t>
            </a:r>
          </a:p>
          <a:p>
            <a:pPr lvl="1"/>
            <a:r>
              <a:rPr lang="id-ID" dirty="0" smtClean="0"/>
              <a:t>Close eyes, count breathes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0265" y="115468"/>
            <a:ext cx="3722521" cy="1227106"/>
          </a:xfrm>
        </p:spPr>
        <p:txBody>
          <a:bodyPr>
            <a:no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eginning</a:t>
            </a:r>
            <a:endParaRPr lang="en-US" sz="4000" dirty="0"/>
          </a:p>
        </p:txBody>
      </p:sp>
      <p:pic>
        <p:nvPicPr>
          <p:cNvPr id="7" name="Picture 6" descr="chitwan_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1478632"/>
            <a:ext cx="4279571" cy="4080348"/>
          </a:xfrm>
          <a:prstGeom prst="rect">
            <a:avLst/>
          </a:prstGeom>
        </p:spPr>
      </p:pic>
      <p:pic>
        <p:nvPicPr>
          <p:cNvPr id="8" name="Picture 7" descr="tumblr_ljebfrhakg1qahnmzo1_500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30" y="1478632"/>
            <a:ext cx="3898824" cy="52291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1463" y="5591787"/>
            <a:ext cx="3722521" cy="1227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smtClean="0">
                <a:solidFill>
                  <a:schemeClr val="accent3">
                    <a:lumMod val="50000"/>
                  </a:schemeClr>
                </a:solidFill>
              </a:rPr>
              <a:t>2,500 YEARS AGO</a:t>
            </a:r>
            <a:endParaRPr lang="en-US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3645024"/>
            <a:ext cx="4577712" cy="576064"/>
          </a:xfrm>
        </p:spPr>
        <p:txBody>
          <a:bodyPr>
            <a:normAutofit fontScale="55000" lnSpcReduction="20000"/>
          </a:bodyPr>
          <a:lstStyle/>
          <a:p>
            <a:r>
              <a:rPr lang="id-ID" dirty="0" smtClean="0">
                <a:hlinkClick r:id="rId2"/>
              </a:rPr>
              <a:t>http://2.bp.blogspot.com/-iRkPig8fpC8/T1kJH8QPF1I/AAAAAAAAiFQ/jjLqHqY5pZo/s200/meditation%2Bbuddhist_meditation%2Balibaba%2Bcom.jpg</a:t>
            </a:r>
            <a:endParaRPr lang="id-ID" dirty="0"/>
          </a:p>
        </p:txBody>
      </p:sp>
      <p:pic>
        <p:nvPicPr>
          <p:cNvPr id="61442" name="Picture 2" descr="http://2.bp.blogspot.com/-iRkPig8fpC8/T1kJH8QPF1I/AAAAAAAAiFQ/jjLqHqY5pZo/s200/meditation%2Bbuddhist_meditation%2Balibaba%2Bc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32656"/>
            <a:ext cx="4283968" cy="3212976"/>
          </a:xfrm>
          <a:prstGeom prst="rect">
            <a:avLst/>
          </a:prstGeom>
          <a:noFill/>
        </p:spPr>
      </p:pic>
      <p:pic>
        <p:nvPicPr>
          <p:cNvPr id="61444" name="Picture 4" descr="http://4.bp.blogspot.com/-iIOSGuqNdxs/USmY9K5IXnI/AAAAAAAAB2w/vP6DyjVFA1E/s320/mass-ordination-ceremony-100000-novice-monks-in-buddhist-lent-ses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4320480" cy="287582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5877272"/>
            <a:ext cx="4577712" cy="5760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id-ID" sz="3200" dirty="0" smtClean="0">
                <a:hlinkClick r:id="rId5"/>
              </a:rPr>
              <a:t>http://4.bp.blogspot.com/-iIOSGuqNdxs/USmY9K5IXnI/AAAAAAAAB2w/vP6DyjVFA1E/s320/mass-ordination-ceremony-100000-novice-monks-in-buddhist-lent-session.jpg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Sources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938464" cy="43231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"Buddhist Wheel of Life." </a:t>
            </a:r>
            <a:r>
              <a:rPr lang="en-US" i="1" dirty="0" smtClean="0"/>
              <a:t>BBC News</a:t>
            </a:r>
            <a:r>
              <a:rPr lang="en-US" dirty="0" smtClean="0"/>
              <a:t>. BBC, 2013. Web. 04 Sept. 2013. </a:t>
            </a:r>
            <a:r>
              <a:rPr lang="id-ID" dirty="0" smtClean="0"/>
              <a:t>	</a:t>
            </a:r>
            <a:r>
              <a:rPr lang="en-US" dirty="0" smtClean="0"/>
              <a:t>&lt;http://www.bbc.co.uk/religion/galleries/bhavachakra/&gt;.</a:t>
            </a:r>
            <a:endParaRPr lang="id-ID" dirty="0" smtClean="0"/>
          </a:p>
          <a:p>
            <a:r>
              <a:rPr lang="id-ID" dirty="0" smtClean="0"/>
              <a:t>Meredith, Susan, and Clare Hickman. </a:t>
            </a:r>
            <a:r>
              <a:rPr lang="id-ID" i="1" dirty="0" smtClean="0"/>
              <a:t>The Usborne Internet-Linked Encyclopedia Of World 	Religions</a:t>
            </a:r>
            <a:r>
              <a:rPr lang="id-ID" dirty="0" smtClean="0"/>
              <a:t>. London: Usborne, 2001. Print.</a:t>
            </a:r>
          </a:p>
          <a:p>
            <a:r>
              <a:rPr lang="id-ID" dirty="0" smtClean="0"/>
              <a:t>O'Brien, Barbara. "Chanting." </a:t>
            </a:r>
            <a:r>
              <a:rPr lang="id-ID" i="1" dirty="0" smtClean="0"/>
              <a:t>About.com Buddhism</a:t>
            </a:r>
            <a:r>
              <a:rPr lang="id-ID" dirty="0" smtClean="0"/>
              <a:t>. About.com, 2013. Web. 03 Sept. 	2013. 	&lt; </a:t>
            </a:r>
            <a:r>
              <a:rPr lang="id-ID" u="sng" dirty="0" smtClean="0">
                <a:hlinkClick r:id="rId2"/>
              </a:rPr>
              <a:t>http://buddhism.about.com/od/becomingabuddhist/a/Chanting.htm</a:t>
            </a:r>
            <a:r>
              <a:rPr lang="id-ID" dirty="0" smtClean="0"/>
              <a:t>&gt;</a:t>
            </a:r>
            <a:endParaRPr lang="en-US" dirty="0" smtClean="0"/>
          </a:p>
          <a:p>
            <a:r>
              <a:rPr lang="en-US" dirty="0"/>
              <a:t>O'Brien, Barbara. "The Life of the Buddha." </a:t>
            </a:r>
            <a:r>
              <a:rPr lang="en-US" i="1" dirty="0"/>
              <a:t>About.com Buddhism</a:t>
            </a:r>
            <a:r>
              <a:rPr lang="en-US" dirty="0"/>
              <a:t>. About.com, 2013. Web. 08 Sept. 2013. &lt;http://buddhism.about.com/od/lifeofthebuddha/a/buddhalife.htm&gt;.</a:t>
            </a:r>
            <a:endParaRPr lang="id-ID" dirty="0" smtClean="0"/>
          </a:p>
          <a:p>
            <a:r>
              <a:rPr lang="id-ID" dirty="0" smtClean="0"/>
              <a:t>O'Brien, Barbara. "The Practice of Buddhism." </a:t>
            </a:r>
            <a:r>
              <a:rPr lang="id-ID" i="1" dirty="0" smtClean="0"/>
              <a:t>About.com Buddhism</a:t>
            </a:r>
            <a:r>
              <a:rPr lang="id-ID" dirty="0" smtClean="0"/>
              <a:t>. About.com, 2013. 	Web. 	03 Sept. 2013. &lt; </a:t>
            </a:r>
          </a:p>
          <a:p>
            <a:r>
              <a:rPr lang="en-US" dirty="0" smtClean="0"/>
              <a:t>O'Brien, Barbara. "What Is Buddhism? An Introduction to Buddhism." </a:t>
            </a:r>
            <a:r>
              <a:rPr lang="en-US" i="1" dirty="0" smtClean="0"/>
              <a:t>About.com </a:t>
            </a:r>
            <a:r>
              <a:rPr lang="id-ID" i="1" dirty="0" smtClean="0"/>
              <a:t>	</a:t>
            </a:r>
            <a:r>
              <a:rPr lang="en-US" i="1" dirty="0" smtClean="0"/>
              <a:t>Buddhism</a:t>
            </a:r>
            <a:r>
              <a:rPr lang="en-US" dirty="0" smtClean="0"/>
              <a:t>. About.com, 2013. Web. 04 Sept. 2013. </a:t>
            </a:r>
            <a:r>
              <a:rPr lang="id-ID" dirty="0" smtClean="0"/>
              <a:t>	</a:t>
            </a:r>
            <a:r>
              <a:rPr lang="en-US" dirty="0" smtClean="0"/>
              <a:t>&lt;http://buddhism.about.com/od/basicbuddhistteachings/a/basicshub.htm&gt;.</a:t>
            </a:r>
            <a:r>
              <a:rPr lang="id-ID" u="sng" dirty="0" smtClean="0">
                <a:hlinkClick r:id="rId3"/>
              </a:rPr>
              <a:t>h	ttp://buddhism.about.com/od/becomingabuddhist/a/practice.htm</a:t>
            </a:r>
            <a:r>
              <a:rPr lang="id-ID" dirty="0" smtClean="0"/>
              <a:t>&gt;</a:t>
            </a:r>
          </a:p>
          <a:p>
            <a:r>
              <a:rPr lang="en-US" dirty="0" smtClean="0"/>
              <a:t>Tan, </a:t>
            </a:r>
            <a:r>
              <a:rPr lang="en-US" dirty="0" err="1" smtClean="0"/>
              <a:t>Chade-Meng</a:t>
            </a:r>
            <a:r>
              <a:rPr lang="en-US" dirty="0" smtClean="0"/>
              <a:t>. "A Few Buddhist Stories." </a:t>
            </a:r>
            <a:r>
              <a:rPr lang="en-US" i="1" dirty="0" smtClean="0"/>
              <a:t>A Few Buddhist Stories</a:t>
            </a:r>
            <a:r>
              <a:rPr lang="en-US" dirty="0" smtClean="0"/>
              <a:t>. </a:t>
            </a:r>
            <a:r>
              <a:rPr lang="en-US" dirty="0" err="1" smtClean="0"/>
              <a:t>Chade-Meng</a:t>
            </a:r>
            <a:r>
              <a:rPr lang="en-US" dirty="0" smtClean="0"/>
              <a:t> Tan, 1 </a:t>
            </a:r>
            <a:r>
              <a:rPr lang="id-ID" dirty="0" smtClean="0"/>
              <a:t>	</a:t>
            </a:r>
            <a:r>
              <a:rPr lang="en-US" dirty="0" smtClean="0"/>
              <a:t>Sept. </a:t>
            </a:r>
            <a:r>
              <a:rPr lang="id-ID" dirty="0" smtClean="0"/>
              <a:t>	</a:t>
            </a:r>
            <a:r>
              <a:rPr lang="en-US" dirty="0" smtClean="0"/>
              <a:t>2013. Web. 04 Sept. 2013. </a:t>
            </a:r>
            <a:r>
              <a:rPr lang="id-ID" dirty="0" smtClean="0"/>
              <a:t>	</a:t>
            </a:r>
            <a:r>
              <a:rPr lang="en-US" dirty="0" smtClean="0"/>
              <a:t>&lt;http://www.whatdoyouthinkmyfriend.com/Stories/&gt;.</a:t>
            </a:r>
            <a:r>
              <a:rPr lang="id-ID" dirty="0" smtClean="0"/>
              <a:t> </a:t>
            </a:r>
          </a:p>
          <a:p>
            <a:r>
              <a:rPr lang="id-ID" dirty="0" smtClean="0"/>
              <a:t>Wright, Chris. </a:t>
            </a:r>
            <a:r>
              <a:rPr lang="id-ID" i="1" dirty="0" smtClean="0"/>
              <a:t>Buddhism for Today</a:t>
            </a:r>
            <a:r>
              <a:rPr lang="id-ID" dirty="0" smtClean="0"/>
              <a:t>. Oxford: Oxford UP, 1997. Print.</a:t>
            </a:r>
          </a:p>
          <a:p>
            <a:r>
              <a:rPr lang="en-US" dirty="0" smtClean="0"/>
              <a:t>Yang, </a:t>
            </a:r>
            <a:r>
              <a:rPr lang="en-US" dirty="0" err="1" smtClean="0"/>
              <a:t>Thich</a:t>
            </a:r>
            <a:r>
              <a:rPr lang="en-US" dirty="0" smtClean="0"/>
              <a:t> Nguyen. "Buddhist View on Death and Rebirth." </a:t>
            </a:r>
            <a:r>
              <a:rPr lang="en-US" i="1" dirty="0" smtClean="0"/>
              <a:t>Buddhist View on Death and </a:t>
            </a:r>
            <a:r>
              <a:rPr lang="id-ID" i="1" dirty="0" smtClean="0"/>
              <a:t>	</a:t>
            </a:r>
            <a:r>
              <a:rPr lang="en-US" i="1" dirty="0" smtClean="0"/>
              <a:t>Rebirth</a:t>
            </a:r>
            <a:r>
              <a:rPr lang="en-US" dirty="0" smtClean="0"/>
              <a:t>. </a:t>
            </a:r>
            <a:r>
              <a:rPr lang="en-US" dirty="0" err="1" smtClean="0"/>
              <a:t>N.p</a:t>
            </a:r>
            <a:r>
              <a:rPr lang="en-US" dirty="0" smtClean="0"/>
              <a:t>., 1999. Web. 04 Sept. 2013. </a:t>
            </a:r>
            <a:r>
              <a:rPr lang="id-ID" dirty="0" smtClean="0"/>
              <a:t>	</a:t>
            </a:r>
            <a:r>
              <a:rPr lang="en-US" dirty="0" smtClean="0"/>
              <a:t>&lt;http://www.urbandharma.org/udharma5/viewdeath.html&gt;.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340" y="815355"/>
            <a:ext cx="5494098" cy="602673"/>
          </a:xfrm>
        </p:spPr>
        <p:txBody>
          <a:bodyPr>
            <a:normAutofit fontScale="90000"/>
          </a:bodyPr>
          <a:lstStyle/>
          <a:p>
            <a:r>
              <a:rPr lang="en-US" dirty="0"/>
              <a:t>Siddhartha Gautama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74" y="1567991"/>
            <a:ext cx="7979933" cy="33398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/>
              <a:t>B</a:t>
            </a:r>
            <a:r>
              <a:rPr lang="en-US" sz="2000" dirty="0" smtClean="0"/>
              <a:t>orn from a royal family in </a:t>
            </a:r>
            <a:r>
              <a:rPr lang="en-US" sz="2000" dirty="0" err="1" smtClean="0"/>
              <a:t>Lumbini</a:t>
            </a:r>
            <a:r>
              <a:rPr lang="en-US" sz="2000" dirty="0" smtClean="0"/>
              <a:t> (now it became Nepal) at 563 BC. </a:t>
            </a:r>
          </a:p>
          <a:p>
            <a:pPr marL="68580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aised by his mother’s beloved sister, </a:t>
            </a:r>
            <a:r>
              <a:rPr lang="en-US" sz="2000" dirty="0" err="1" smtClean="0"/>
              <a:t>Mahaprajapati</a:t>
            </a:r>
            <a:r>
              <a:rPr lang="en-US" sz="2000" dirty="0" smtClean="0"/>
              <a:t> because his mother, </a:t>
            </a:r>
            <a:r>
              <a:rPr lang="en-US" sz="2000" dirty="0" err="1" smtClean="0"/>
              <a:t>Mahamaya</a:t>
            </a:r>
            <a:r>
              <a:rPr lang="en-US" sz="2000" dirty="0" smtClean="0"/>
              <a:t> died 7 days after he was born.</a:t>
            </a:r>
            <a:endParaRPr lang="en-US" sz="2000" dirty="0"/>
          </a:p>
          <a:p>
            <a:pPr marL="68580" indent="0">
              <a:buNone/>
            </a:pPr>
            <a:r>
              <a:rPr lang="en-US" sz="2000" dirty="0" smtClean="0"/>
              <a:t>At age 29 he saw the outside world. He realized that living as a prince, and the luxuries will no longer provide him happiness.</a:t>
            </a:r>
          </a:p>
          <a:p>
            <a:pPr marL="68580" indent="0">
              <a:buNone/>
            </a:pPr>
            <a:r>
              <a:rPr lang="en-US" sz="2000" dirty="0" smtClean="0"/>
              <a:t>So he went away and studied religion for 6 years. When he finished his study, he meditated and he was </a:t>
            </a:r>
            <a:r>
              <a:rPr lang="en-US" sz="2000" dirty="0" smtClean="0"/>
              <a:t>enlightened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43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yuthaya"/>
                <a:cs typeface="Ayuthaya"/>
              </a:rPr>
              <a:t>Enlightenment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1628800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- According to tradition, one evening Siddhartha sat down in the shade of a banyan tree near a temple of the Hindu god Vishnu ,at a place called Bodh Gaya in India. </a:t>
            </a:r>
          </a:p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- He stayed there all night, deep in meditation. Then, as dawn broke, he saw the meaning of all things: he was enlightened. </a:t>
            </a:r>
          </a:p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- From this point on, Siddhartha was known as the Buddha.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02-Enlightenmen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5791" r="17558"/>
          <a:stretch/>
        </p:blipFill>
        <p:spPr>
          <a:xfrm>
            <a:off x="4788024" y="3967973"/>
            <a:ext cx="2994851" cy="2643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3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universal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14417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/>
              <a:t>Everything in life is impermanent and always changing.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Impermanence leads to suffering. Nothing remains the same makes life unsatisfactory.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is no </a:t>
            </a:r>
            <a:r>
              <a:rPr lang="en-US" dirty="0" smtClean="0"/>
              <a:t>unchanging personal self.</a:t>
            </a:r>
            <a:endParaRPr lang="en-US" dirty="0"/>
          </a:p>
        </p:txBody>
      </p:sp>
      <p:pic>
        <p:nvPicPr>
          <p:cNvPr id="4" name="Picture 3" descr="anicca.gif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4" b="94737" l="9954" r="98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85" y="4092456"/>
            <a:ext cx="4491410" cy="27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9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04" y="589000"/>
            <a:ext cx="4286918" cy="759472"/>
          </a:xfrm>
        </p:spPr>
        <p:txBody>
          <a:bodyPr>
            <a:normAutofit/>
          </a:bodyPr>
          <a:lstStyle/>
          <a:p>
            <a:r>
              <a:rPr lang="en-US" dirty="0" smtClean="0"/>
              <a:t>Four Noble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462" y="1458232"/>
            <a:ext cx="7838834" cy="2269750"/>
          </a:xfrm>
        </p:spPr>
        <p:txBody>
          <a:bodyPr/>
          <a:lstStyle/>
          <a:p>
            <a:r>
              <a:rPr lang="en-US" dirty="0" err="1"/>
              <a:t>Dukkha</a:t>
            </a:r>
            <a:r>
              <a:rPr lang="en-US" dirty="0" smtClean="0"/>
              <a:t>: Human has a lot of suffering</a:t>
            </a:r>
          </a:p>
          <a:p>
            <a:r>
              <a:rPr lang="en-US" dirty="0" err="1" smtClean="0"/>
              <a:t>Samudaya</a:t>
            </a:r>
            <a:r>
              <a:rPr lang="en-US" dirty="0" smtClean="0"/>
              <a:t>: There is cause of suffering</a:t>
            </a:r>
          </a:p>
          <a:p>
            <a:r>
              <a:rPr lang="en-US" dirty="0" err="1" smtClean="0"/>
              <a:t>Nirodha</a:t>
            </a:r>
            <a:r>
              <a:rPr lang="en-US" dirty="0" smtClean="0"/>
              <a:t>: There is an end of suffering</a:t>
            </a:r>
          </a:p>
          <a:p>
            <a:r>
              <a:rPr lang="en-US" dirty="0" err="1" smtClean="0"/>
              <a:t>Magga</a:t>
            </a:r>
            <a:r>
              <a:rPr lang="en-US" dirty="0" smtClean="0"/>
              <a:t>: The only way to end the suffering is to follow the eightfold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4153" y="-24629"/>
            <a:ext cx="8041440" cy="144267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Herculanum"/>
                <a:cs typeface="Herculanum"/>
              </a:rPr>
              <a:t>THE </a:t>
            </a:r>
            <a:r>
              <a:rPr lang="en-US" sz="6600" dirty="0" smtClean="0">
                <a:latin typeface="Herculanum"/>
                <a:cs typeface="Herculanum"/>
              </a:rPr>
              <a:t>EIGHTFOLD</a:t>
            </a:r>
            <a:r>
              <a:rPr lang="en-US" sz="4000" dirty="0" smtClean="0">
                <a:latin typeface="Herculanum"/>
                <a:cs typeface="Herculanum"/>
              </a:rPr>
              <a:t> PATH</a:t>
            </a:r>
            <a:endParaRPr lang="en-US" sz="4000" dirty="0">
              <a:latin typeface="Herculanum"/>
              <a:cs typeface="Herculanum"/>
            </a:endParaRPr>
          </a:p>
        </p:txBody>
      </p:sp>
      <p:pic>
        <p:nvPicPr>
          <p:cNvPr id="15" name="Picture 14" descr="EightfoldPa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" y="1750082"/>
            <a:ext cx="7883075" cy="46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6" y="31360"/>
            <a:ext cx="3025789" cy="7751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arker Felt"/>
                <a:cs typeface="Marker Felt"/>
              </a:rPr>
              <a:t>5 Precepts</a:t>
            </a:r>
            <a:endParaRPr lang="en-US" dirty="0">
              <a:latin typeface="Marker Felt"/>
              <a:cs typeface="Marker Felt"/>
            </a:endParaRPr>
          </a:p>
        </p:txBody>
      </p:sp>
      <p:pic>
        <p:nvPicPr>
          <p:cNvPr id="4" name="Picture 3" descr="FourLittleWords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44" l="0" r="100000">
                        <a14:foregroundMark x1="5729" y1="62222" x2="5729" y2="62222"/>
                        <a14:foregroundMark x1="5313" y1="32917" x2="5313" y2="32917"/>
                        <a14:foregroundMark x1="61146" y1="7917" x2="61146" y2="7917"/>
                        <a14:foregroundMark x1="19375" y1="45694" x2="19375" y2="45694"/>
                        <a14:backgroundMark x1="25521" y1="31806" x2="25521" y2="31806"/>
                        <a14:backgroundMark x1="29375" y1="34167" x2="29375" y2="34167"/>
                        <a14:backgroundMark x1="37083" y1="30833" x2="37083" y2="30833"/>
                        <a14:backgroundMark x1="21146" y1="48750" x2="21146" y2="48750"/>
                        <a14:backgroundMark x1="8542" y1="42917" x2="8542" y2="42917"/>
                        <a14:backgroundMark x1="12396" y1="45417" x2="12396" y2="45417"/>
                        <a14:backgroundMark x1="7813" y1="49028" x2="7813" y2="49028"/>
                        <a14:backgroundMark x1="8958" y1="65000" x2="8958" y2="65000"/>
                        <a14:backgroundMark x1="14792" y1="63472" x2="14792" y2="63472"/>
                        <a14:backgroundMark x1="23229" y1="68889" x2="23229" y2="68889"/>
                        <a14:backgroundMark x1="28854" y1="67778" x2="28854" y2="67778"/>
                        <a14:backgroundMark x1="17604" y1="30278" x2="17604" y2="30278"/>
                        <a14:backgroundMark x1="5521" y1="27222" x2="5521" y2="27222"/>
                        <a14:backgroundMark x1="9896" y1="16389" x2="9896" y2="16389"/>
                        <a14:backgroundMark x1="15729" y1="15694" x2="15729" y2="15694"/>
                        <a14:backgroundMark x1="24375" y1="16944" x2="24375" y2="16944"/>
                        <a14:backgroundMark x1="34792" y1="18472" x2="34792" y2="18472"/>
                        <a14:backgroundMark x1="29375" y1="13611" x2="29375" y2="13611"/>
                        <a14:backgroundMark x1="37083" y1="18750" x2="37083" y2="18750"/>
                        <a14:backgroundMark x1="39583" y1="11250" x2="39583" y2="11250"/>
                        <a14:backgroundMark x1="28646" y1="48750" x2="28646" y2="48750"/>
                        <a14:backgroundMark x1="19792" y1="62917" x2="19792" y2="62917"/>
                        <a14:backgroundMark x1="31667" y1="67500" x2="31667" y2="67500"/>
                        <a14:backgroundMark x1="11250" y1="40833" x2="11250" y2="4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" y="839210"/>
            <a:ext cx="3104177" cy="2328132"/>
          </a:xfrm>
          <a:prstGeom prst="rect">
            <a:avLst/>
          </a:prstGeom>
        </p:spPr>
      </p:pic>
      <p:pic>
        <p:nvPicPr>
          <p:cNvPr id="6" name="Picture 5" descr="pinocchio1.gif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15" l="667" r="99667">
                        <a14:foregroundMark x1="7333" y1="51370" x2="16000" y2="60616"/>
                        <a14:foregroundMark x1="66333" y1="51027" x2="67667" y2="42808"/>
                        <a14:foregroundMark x1="41000" y1="34247" x2="41000" y2="34247"/>
                        <a14:foregroundMark x1="33667" y1="47260" x2="33667" y2="47260"/>
                        <a14:foregroundMark x1="6000" y1="54452" x2="6000" y2="54452"/>
                        <a14:foregroundMark x1="5000" y1="65753" x2="5000" y2="65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7053"/>
            <a:ext cx="2774947" cy="2700948"/>
          </a:xfrm>
          <a:prstGeom prst="rect">
            <a:avLst/>
          </a:prstGeom>
        </p:spPr>
      </p:pic>
      <p:pic>
        <p:nvPicPr>
          <p:cNvPr id="7" name="Picture 6" descr="Alcohol-Free-Hard-Hat-Decal-HH-0230.g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00" l="0" r="99500">
                        <a14:foregroundMark x1="52250" y1="89250" x2="52250" y2="89250"/>
                        <a14:foregroundMark x1="43250" y1="87750" x2="43250" y2="87750"/>
                        <a14:foregroundMark x1="31250" y1="82750" x2="31250" y2="82750"/>
                        <a14:foregroundMark x1="63500" y1="86750" x2="63500" y2="86750"/>
                        <a14:foregroundMark x1="83500" y1="51000" x2="83500" y2="51000"/>
                        <a14:foregroundMark x1="88000" y1="45500" x2="88000" y2="45500"/>
                        <a14:foregroundMark x1="83500" y1="32000" x2="83500" y2="32000"/>
                        <a14:foregroundMark x1="80000" y1="21000" x2="80000" y2="21000"/>
                        <a14:foregroundMark x1="66500" y1="14500" x2="66500" y2="14500"/>
                        <a14:foregroundMark x1="56500" y1="12750" x2="56500" y2="12750"/>
                        <a14:foregroundMark x1="51750" y1="8000" x2="51750" y2="8000"/>
                        <a14:foregroundMark x1="37250" y1="14250" x2="37250" y2="14250"/>
                        <a14:foregroundMark x1="22250" y1="23750" x2="22250" y2="23750"/>
                        <a14:foregroundMark x1="14000" y1="34750" x2="14000" y2="34750"/>
                        <a14:foregroundMark x1="11500" y1="45250" x2="11500" y2="45250"/>
                        <a14:foregroundMark x1="12500" y1="54500" x2="12500" y2="54500"/>
                        <a14:foregroundMark x1="50000" y1="66750" x2="45500" y2="52750"/>
                        <a14:foregroundMark x1="39000" y1="52500" x2="45250" y2="52000"/>
                        <a14:foregroundMark x1="51000" y1="42750" x2="48250" y2="29500"/>
                        <a14:foregroundMark x1="53000" y1="45750" x2="56250" y2="45500"/>
                        <a14:foregroundMark x1="59750" y1="42500" x2="65250" y2="38250"/>
                        <a14:foregroundMark x1="67500" y1="39500" x2="65750" y2="37250"/>
                        <a14:foregroundMark x1="34500" y1="56250" x2="39000" y2="54500"/>
                        <a14:foregroundMark x1="30750" y1="58500" x2="36750" y2="54500"/>
                        <a14:foregroundMark x1="29750" y1="58750" x2="29750" y2="58750"/>
                        <a14:backgroundMark x1="42500" y1="85000" x2="42500" y2="85000"/>
                        <a14:backgroundMark x1="33750" y1="15250" x2="33750" y2="15250"/>
                        <a14:backgroundMark x1="32750" y1="11000" x2="32750" y2="11000"/>
                        <a14:backgroundMark x1="49500" y1="10250" x2="49500" y2="10250"/>
                        <a14:backgroundMark x1="9500" y1="41750" x2="9500" y2="4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74" y="4017134"/>
            <a:ext cx="2955379" cy="2955379"/>
          </a:xfrm>
          <a:prstGeom prst="rect">
            <a:avLst/>
          </a:prstGeom>
        </p:spPr>
      </p:pic>
      <p:pic>
        <p:nvPicPr>
          <p:cNvPr id="9" name="Picture 8" descr="The_Good_Life_4a6f73a5ebfc2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" b="94912" l="2421" r="95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73" y="282237"/>
            <a:ext cx="2876727" cy="3559341"/>
          </a:xfrm>
          <a:prstGeom prst="rect">
            <a:avLst/>
          </a:prstGeom>
        </p:spPr>
      </p:pic>
      <p:pic>
        <p:nvPicPr>
          <p:cNvPr id="10" name="Picture 9" descr="PinIcon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62" y="31360"/>
            <a:ext cx="729997" cy="729997"/>
          </a:xfrm>
          <a:prstGeom prst="rect">
            <a:avLst/>
          </a:prstGeom>
        </p:spPr>
      </p:pic>
      <p:pic>
        <p:nvPicPr>
          <p:cNvPr id="12" name="Picture 11" descr="thou-shalt-not-steal.jpg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02" b="33601"/>
          <a:stretch/>
        </p:blipFill>
        <p:spPr>
          <a:xfrm>
            <a:off x="3057145" y="2947824"/>
            <a:ext cx="3249641" cy="23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0433"/>
            <a:ext cx="6416951" cy="625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Some Buddhism Stories</a:t>
            </a:r>
            <a:endParaRPr lang="en-US" sz="6000" dirty="0"/>
          </a:p>
        </p:txBody>
      </p:sp>
      <p:pic>
        <p:nvPicPr>
          <p:cNvPr id="4" name="Picture Placeholder 3" descr="Monkey_King_by_SnowSkad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16981"/>
          <a:stretch>
            <a:fillRect/>
          </a:stretch>
        </p:blipFill>
        <p:spPr/>
      </p:pic>
      <p:pic>
        <p:nvPicPr>
          <p:cNvPr id="7" name="Picture Placeholder 6" descr="blind men-small.jpg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r="21711"/>
          <a:stretch/>
        </p:blipFill>
        <p:spPr/>
      </p:pic>
      <p:sp>
        <p:nvSpPr>
          <p:cNvPr id="6" name="TextBox 5"/>
          <p:cNvSpPr txBox="1"/>
          <p:nvPr/>
        </p:nvSpPr>
        <p:spPr>
          <a:xfrm>
            <a:off x="609600" y="6161567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Monkey King / Journey To The West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44901" y="612930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Blind Men and The Elephant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252</TotalTime>
  <Words>766</Words>
  <Application>Microsoft Office PowerPoint</Application>
  <PresentationFormat>On-screen Show (4:3)</PresentationFormat>
  <Paragraphs>119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Ayuthaya</vt:lpstr>
      <vt:lpstr>Calibri</vt:lpstr>
      <vt:lpstr>Century Gothic</vt:lpstr>
      <vt:lpstr>Herculanum</vt:lpstr>
      <vt:lpstr>Marker Felt</vt:lpstr>
      <vt:lpstr>Wingdings 2</vt:lpstr>
      <vt:lpstr>Wingdings 3</vt:lpstr>
      <vt:lpstr>Wisp</vt:lpstr>
      <vt:lpstr>Buddhism</vt:lpstr>
      <vt:lpstr>Beginning</vt:lpstr>
      <vt:lpstr>Siddhartha Gautama</vt:lpstr>
      <vt:lpstr>Enlightenment</vt:lpstr>
      <vt:lpstr>Three universal truth</vt:lpstr>
      <vt:lpstr>Four Noble Truth</vt:lpstr>
      <vt:lpstr>THE EIGHTFOLD PATH</vt:lpstr>
      <vt:lpstr>5 Precepts</vt:lpstr>
      <vt:lpstr> Some Buddhism Stories</vt:lpstr>
      <vt:lpstr>Wheel of Life</vt:lpstr>
      <vt:lpstr>Fundamental Questions</vt:lpstr>
      <vt:lpstr>Fundamental Questions</vt:lpstr>
      <vt:lpstr>Practising Buddhism</vt:lpstr>
      <vt:lpstr>The Three Jewels</vt:lpstr>
      <vt:lpstr>Respect To Buddha’s Teachings</vt:lpstr>
      <vt:lpstr>PowerPoint Presentation</vt:lpstr>
      <vt:lpstr>Chanting</vt:lpstr>
      <vt:lpstr>PowerPoint Presentation</vt:lpstr>
      <vt:lpstr>Meditation</vt:lpstr>
      <vt:lpstr>PowerPoint Presentation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adityawikara2</cp:lastModifiedBy>
  <cp:revision>61</cp:revision>
  <dcterms:created xsi:type="dcterms:W3CDTF">2013-09-04T12:51:26Z</dcterms:created>
  <dcterms:modified xsi:type="dcterms:W3CDTF">2013-09-08T09:17:02Z</dcterms:modified>
</cp:coreProperties>
</file>