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C3C-4ED3-4E83-9467-B189FAED1EE4}" type="datetimeFigureOut">
              <a:rPr lang="id-ID" smtClean="0"/>
              <a:pPr/>
              <a:t>26/11/2012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CE057A-0288-4F8E-9C89-D5985C6CD1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C3C-4ED3-4E83-9467-B189FAED1EE4}" type="datetimeFigureOut">
              <a:rPr lang="id-ID" smtClean="0"/>
              <a:pPr/>
              <a:t>26/11/2012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057A-0288-4F8E-9C89-D5985C6CD1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4CE057A-0288-4F8E-9C89-D5985C6CD1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C3C-4ED3-4E83-9467-B189FAED1EE4}" type="datetimeFigureOut">
              <a:rPr lang="id-ID" smtClean="0"/>
              <a:pPr/>
              <a:t>26/11/2012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C3C-4ED3-4E83-9467-B189FAED1EE4}" type="datetimeFigureOut">
              <a:rPr lang="id-ID" smtClean="0"/>
              <a:pPr/>
              <a:t>26/11/2012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4CE057A-0288-4F8E-9C89-D5985C6CD1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C3C-4ED3-4E83-9467-B189FAED1EE4}" type="datetimeFigureOut">
              <a:rPr lang="id-ID" smtClean="0"/>
              <a:pPr/>
              <a:t>26/11/2012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CE057A-0288-4F8E-9C89-D5985C6CD1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9C6C3C-4ED3-4E83-9467-B189FAED1EE4}" type="datetimeFigureOut">
              <a:rPr lang="id-ID" smtClean="0"/>
              <a:pPr/>
              <a:t>26/11/2012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057A-0288-4F8E-9C89-D5985C6CD1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C3C-4ED3-4E83-9467-B189FAED1EE4}" type="datetimeFigureOut">
              <a:rPr lang="id-ID" smtClean="0"/>
              <a:pPr/>
              <a:t>26/11/2012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4CE057A-0288-4F8E-9C89-D5985C6CD1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C3C-4ED3-4E83-9467-B189FAED1EE4}" type="datetimeFigureOut">
              <a:rPr lang="id-ID" smtClean="0"/>
              <a:pPr/>
              <a:t>26/11/2012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4CE057A-0288-4F8E-9C89-D5985C6CD1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C3C-4ED3-4E83-9467-B189FAED1EE4}" type="datetimeFigureOut">
              <a:rPr lang="id-ID" smtClean="0"/>
              <a:pPr/>
              <a:t>26/11/2012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CE057A-0288-4F8E-9C89-D5985C6CD1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CE057A-0288-4F8E-9C89-D5985C6CD1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C3C-4ED3-4E83-9467-B189FAED1EE4}" type="datetimeFigureOut">
              <a:rPr lang="id-ID" smtClean="0"/>
              <a:pPr/>
              <a:t>26/11/2012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4CE057A-0288-4F8E-9C89-D5985C6CD1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9C6C3C-4ED3-4E83-9467-B189FAED1EE4}" type="datetimeFigureOut">
              <a:rPr lang="id-ID" smtClean="0"/>
              <a:pPr/>
              <a:t>26/11/2012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9C6C3C-4ED3-4E83-9467-B189FAED1EE4}" type="datetimeFigureOut">
              <a:rPr lang="id-ID" smtClean="0"/>
              <a:pPr/>
              <a:t>26/11/2012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CE057A-0288-4F8E-9C89-D5985C6CD1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_mPUhksQkf_o/Sp9omSyd3wI/AAAAAAAAAJg/A1M4PNHK6kQ/s400/EdelweissTheSoundOfMusic.jpg" TargetMode="External"/><Relationship Id="rId2" Type="http://schemas.openxmlformats.org/officeDocument/2006/relationships/hyperlink" Target="http://upload.wikimedia.org/wikipedia/commons/thumb/b/bc/Rodgers.jpg/220px-Rodgers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mazing-seeds.com/images/edelweiss_0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Aditya wikara</a:t>
            </a:r>
          </a:p>
          <a:p>
            <a:r>
              <a:rPr lang="id-ID" dirty="0" smtClean="0"/>
              <a:t>9.2</a:t>
            </a:r>
          </a:p>
          <a:p>
            <a:r>
              <a:rPr lang="id-ID" dirty="0" smtClean="0"/>
              <a:t>05/11/2012</a:t>
            </a:r>
          </a:p>
          <a:p>
            <a:endParaRPr lang="id-ID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Edelweiss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What is Edelweiss?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Edelweiss is a type of flower,  comes from the German word. </a:t>
            </a:r>
            <a:r>
              <a:rPr lang="id-ID" i="1" dirty="0" smtClean="0"/>
              <a:t>Edel </a:t>
            </a:r>
            <a:r>
              <a:rPr lang="id-ID" dirty="0" smtClean="0"/>
              <a:t>means noble, </a:t>
            </a:r>
            <a:r>
              <a:rPr lang="id-ID" i="1" dirty="0" smtClean="0"/>
              <a:t>weiss </a:t>
            </a:r>
            <a:r>
              <a:rPr lang="id-ID" dirty="0" smtClean="0"/>
              <a:t>means white.</a:t>
            </a:r>
          </a:p>
          <a:p>
            <a:r>
              <a:rPr lang="id-ID" dirty="0" smtClean="0"/>
              <a:t>The song is from the 1959 Rodgers and Hammerstein musical </a:t>
            </a:r>
            <a:r>
              <a:rPr lang="id-ID" i="1" dirty="0" smtClean="0"/>
              <a:t>The Sound of Music</a:t>
            </a:r>
            <a:r>
              <a:rPr lang="id-ID" dirty="0" smtClean="0"/>
              <a:t>.</a:t>
            </a:r>
          </a:p>
          <a:p>
            <a:r>
              <a:rPr lang="id-ID" dirty="0" smtClean="0"/>
              <a:t>Composer: Richard Rodgers</a:t>
            </a:r>
            <a:endParaRPr lang="id-ID" dirty="0"/>
          </a:p>
        </p:txBody>
      </p:sp>
      <p:pic>
        <p:nvPicPr>
          <p:cNvPr id="3074" name="Picture 2" descr="http://4.bp.blogspot.com/_mPUhksQkf_o/Sp9omSyd3wI/AAAAAAAAAJg/A1M4PNHK6kQ/s400/EdelweissTheSoundOfMus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933056"/>
            <a:ext cx="3017912" cy="23539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Richard Charles Rodgers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American Composer</a:t>
            </a:r>
          </a:p>
          <a:p>
            <a:pPr lvl="1"/>
            <a:r>
              <a:rPr lang="id-ID" dirty="0" smtClean="0"/>
              <a:t>Born – June 28, 1902 New York City</a:t>
            </a:r>
          </a:p>
          <a:p>
            <a:pPr lvl="1"/>
            <a:r>
              <a:rPr lang="id-ID" dirty="0" smtClean="0"/>
              <a:t>Death – December 30, 1979 New York City</a:t>
            </a:r>
          </a:p>
          <a:p>
            <a:r>
              <a:rPr lang="id-ID" dirty="0" smtClean="0"/>
              <a:t>More than 900 songs </a:t>
            </a:r>
          </a:p>
          <a:p>
            <a:r>
              <a:rPr lang="id-ID" dirty="0" smtClean="0"/>
              <a:t>43 Broadway musicals</a:t>
            </a:r>
          </a:p>
          <a:p>
            <a:r>
              <a:rPr lang="id-ID" dirty="0" smtClean="0"/>
              <a:t>Music for televisions</a:t>
            </a:r>
            <a:endParaRPr lang="id-ID" dirty="0"/>
          </a:p>
        </p:txBody>
      </p:sp>
      <p:sp>
        <p:nvSpPr>
          <p:cNvPr id="2050" name="AutoShape 2" descr="data:image/jpeg;base64,/9j/4AAQSkZJRgABAQAAAQABAAD/2wBDAAMCAgMCAgMDAwMEAwMEBQgFBQQEBQoHBwYIDAoMDAsKCwsNDhIQDQ4RDgsLEBYQERMUFRUVDA8XGBYUGBIUFRT/2wBDAQMEBAUEBQkFBQkUDQsNFBQUFBQUFBQUFBQUFBQUFBQUFBQUFBQUFBQUFBQUFBQUFBQUFBQUFBQUFBQUFBQUFBT/wAARCACiAHYDASIAAhEBAxEB/8QAHQAAAQUBAQEBAAAAAAAAAAAABgAEBQcIAwIJAf/EAEYQAAEDAgQDBQUGAwQIBwAAAAECAwQFEQAGEiEHMUETIlFhcQgUgZHBFSMyQqHRUrHhFmKCkhckJTM0cpOyJjVDU4PC8P/EABQBAQAAAAAAAAAAAAAAAAAAAAD/xAAUEQEAAAAAAAAAAAAAAAAAAAAA/9oADAMBAAIRAxEAPwDK8l91nME4PJKX+1cKyoWJuo9McnXlqAB52xaOccvx62gS9AWVKUCNNilV9iPiRcYAcmtfbFYLbTSXm2SEqFtipWyb+QIOAiUUepVJCjHja0W/3nJPzJGCDLuUK1SJsZbiWuzkWA0uarm+3TpfFmCGimQpsUDW4B3nLdQd/QY8zqhf7LSD1A+WnAQMKmTz7+37s4pQ0qI1J9cP2WXtMWSuE6ltCdJJUOdrYlKbN1T6gjYgt+HkP3w6KwKAgdO1Jtb1wEAuluNLfakMKS66rtEI2sBf18semZiU1IuNiyW2S2o9Ab8sSFZnBFTim/NrfbyOBkuIk/aKD+AKPX/mP0wAlW6on+19LQtW7kOYUj/Dt/2YPKpLS820rWLrgJcFz1IxW/FSkSKHBoWaWfvUxlLjlpSgAtteoKO24IKh638sTmRpEquGjyai0EgwQsMp5JB1FJJ691N/jgHsdUmQGJghvuR3G+zKtNrK8upx4VCnxFJhvR3iuPd2yr94Xvby54duTQKItINlIkm9jt/+3wRQZBerbx6Lj6dtvDAV46p92HIke6kNy1hCdxcG/XDpttcerJbcjuBTDGlQQnVuR0t64J5EpZoLSCo6m37+mxw+nVIf2obWvdLrP8gf2wFPZpgTJTNOfZhSXGkB1BUllVgSUkDl4DCxaNKm9rTX4xUQG5GopB2vYj98LAEchoopjAPIyjf/AD/0xSvB+oGJmt1vklLqTv4pcP74u+YQMvxz+YTN/wDqH9sUHlVBZzk8prbW6sHy71/pgL6qwPvNYt1Kv5qwOPXU1TD/AHx/MftgodWiZJn+LrGoW8bD98Csh5JpdPWdtDpCreuAm6Im1Sljro/bHR17/Yjlujl/1H74jYtRbYrr33iQlaBY3FumI6sZqj0fJ1UmrIV2AKkovus3TYfE2HxwELxCz7Ays5CckqL8oNhXurJBXpsN1fwg78/A7Yqqbxsqjkp5yDEjRWZFwUuhTh0m+3Mb7+GLL4CcEG+NVRk1evGQtCnLKUk2CjtcJuLWA2HpbGls4+wFlas5bL+UwuFWEouG5Cx2TxA3uLEX9RgMhSM2VPi1kxjKlPprbtY7btGENu6Q9uCUgKsAq1zz3xZvDaAtNOobEplUWa1TUxJEd0WcacaSUlKh0I2xYHD32H8w5fqcGZJvHEZwa0ocN0nVqC21A7EfXEjxg4VTuH+Yma+gGW3rT2ssK7y2SdK0rSAASnVrCvBJHU4Cjq0y6zT5wJPclEEW9MEFFqJi1Ig/mZ2xG1pClnMDROzcnUQP+bHWIkJrURZNkLjjmbDr+2A9Py/eqPINxcPD6D64VTXrnUl3xQAPl/XHiMlhVKmpC0Bfa3FleYw4lKaWilOhYKE924BPK30vgG8FsoqU1PQkK+JJwsJUpqJVJRdWGwuxSVCwI+OFgDVbgTRJIdOlLEzUodUgLv8A/bFPZQyy7V62qc0+W4rLgNki6nCdxpHLbqTyv15YJuL+bJuTXZNJYS0mLPLran3CSq6VC4FutiMFGSI7TOX6Z2ASophskFI3JWdSyfPVcegGAePxls1RlDqklJABS0oi4I69OmI+RUKJTqm83JWwGQdkqA25YGuImbXKbLKWFEPCwJ8Nr/XFN1Ka9OfccfeU4pRvzOAvnL1Sy/PlvttuRFCygAbeJwG8YZEaFkaK0ww0Pe5zSFOJGyUhClW59SlPyxS86WqISWVrQR1Qqx+eNX8DsvMcWPZazGhmMKhVqM863JgOqQoyrqQtl1BV3kOpDikpIPeCNJBB2Ai9kqSaNlSG88+gdtKsy2hZIA27x35nG4MrzEuXQSbAb7dcYp4I0d+m5Ge+w2xU1tudu0ZQKSGk72Xa5FrG4HUYsWl8Vs3RnokiPnnI7js1xaWqVLgSW76LFaEOpWTdIte6drkkDAa2lvIDZsm22M7e1A0mTw1rXe0OIaUW1+CtKrD43wfnieHMlJqyowdm61Rvd0EpR26b3TqP4U3tufEeIxnzO2bq7xCFZo8yp5VejltxiZSqctx5+CdJSFreVZJUFKF06QBsb4DNVDrr1XpIfXDW5Mqy22ggAkFV+8q/Qcj8cHETLSKfWojchXbuIRy0jSnuHYA9MRuTnYE92E9CZShlL0ggDoQQlN7dQkJB8xgtmoLmam0jZKWyB/lVgP2nMMIFVISkFRUALDbZdvpj3IDLeWEJU22tQctqKQepx5pEFbqampXLUo2/z4Z1iUlqglhOxDv74CC4j5npFBbphfS0HHW72KAegP1wsZr4tV6XVc0LS4takspShKQdh3QPphYC7fanbBqNMWNy5Ikn9EfXBLwslXyxQ3HTY+5i+/8AA4sfytga9o5Rl1unN/kbS+snzKk2/lhplevqo+RoboQpwoL7JA6bhX1wAhnmse9V2UsqBuqwwETJpuTfE3Kiyqs84+1GWorVfUnkPjjgMjyZW7r7bQPRO5/YYAKnSdd98H/AH2gaxwHzK/MhRUVOkTShFRpjxIS+gE7pUD3VgFVjy3IIN8N5WTKdToq3nSuSUj8Kl2uemwthi5QWWQ2WmUNvJI1BO1j9cBqn2VuJgpOfqxHp5kScsTH5L0IyhZ5DKnAtAX56VgG3UHGvGqbluk0uRWXlNtU6KhySbAqCVFPeI3sCQN7AXsb4+fnAHMbWVM6wKZMV2TCyUMyDyC7XSg+qUqH+HG4qfmhdIgtlFHVV6dMaKClnQRpWLEFC1AG46dQcBN0BwoyjNnBDjbP2ip14LV3lBw2Ufje+Kd9p2otZNyLmJ2E6ftObGWlMoCylAi+o+ew3xYUSn0fJ5XIpWWKxTzOV2hpwWBDDn/uJaLpbSSbbpA5Yy77WHERmZVzloh1dRcpvZhpABSh1axZCjfnpCuQPMYAC4BylO5bjA3JYnuNqJ599sKH6g4u9yln+0rdxutJt81Yo/gQE0qBWIM7VFmiZGeabcsO0BS4lRT6bfMY0RWSGK7A5BSkbgHluf3wERIUqns1Npr8Rvf5KxCOU21DQpZ1Lcdtv03Vghsl6dVUq3KUqNvnb9cNY6Ey6FrTuEubfP+uAxRxepzlKznJbX3dSUkb7HbCxNcdMvVFefHEqbU+2plC2xtcCwHiPDCwFqcclh7MybKuER0avIm+36Yrj+0DsTLjlLQ6oGTKCgR+QW73z2+WCnPdXYm16rhx9JKbKCv4rd3b4YrRtZfjqcQbqSoqAPl0wB7TpBRAWDyaG21xju1JSEFPMJ593niEoFVQ8EgnXHc2KTsQbHf4c8KHPDj78dYHaNKKN97WwHR8omVNDQGpLSS7ovYqINhhpOcDOt6xJSfu2ySNSrc7+A538sc6i4goUotqKiQG9GywelvDfCZZcCEdusuupQEBZ/KPDw8cBZns75QicYKvVMlvzBTa860qqUOqL3HvjI1Kac66VpJVqtcFq9iNSToSlcQJXCCGcucX6NMprTAsxUfdnDHdPLSHWwUk9QQbEc9JuMZL4eZsl5A4lZYzQ2tV6VUGZK0pNu0bCxrR8UlQ+ON6+3Hm2nysl5Mp7NTUkT5q6mqM07/v4iIro1FItcanG7ctzt5AziZxyXXMp17MmWI7r8GiRHJb9QkmR2DYSgkWLhsVHYBKdzccgb4+dmYa1Uc15kmVma9qny19rtcDUOgFtgNsbP44Z7qND9iTKuWpVQTOqE2ZEppdbXcGKGfebJPUI+7auNroV5gY1p0LtHChf/wAfeI0nx2wHesTvtBcOSwOz1tAje2g/TlbBNlzi/m2ke6LdqBqrMdQCGZ512SN7a/xD5nAJLKoqZES5QptwL743APMfO+Jek9nICtQATsb6Qdup/ngL6yXxVYzZXDGkwV06ROCmmiHQtCnQLlN7DnY2v12xKZuz/T+HPDxyXUA4suPhpphlPfWrunnySLBW58MZ8Q69FpUKRGd7B5twyW3EGyr6gUn9Rgs9p2sN1/h9lOpRCgU6RJLbOgaVFSWU9qVDxClW8rYAErmZ5meK7KzNJiBsS0oaajJXrDKEJCUjp/De9uZOFia4dx4rmWGY8toqKLK2AuSb74WAG8wxFRs2zojijaPIdRcm+qyiBf5YY0NtSJb0dabaSVpv1x1U6axVajKWSVPPKWPHdSj9cfkR1TE8odsHbaArocBItXpFTRJbT92s6lIV0PiMc3nyjMkhSSSH2wsHx3tf9BhBouvsKCzYOBPfO4HjhjOlFjM4Spsp+7sADcW53wEnODjDjSlJUpSFpIN7C2xt5c8PY7yJCtaDbUTYbE7c9/XDefNPZJAZ7UW1Xt4nERBkOx5anUtFbJN1hHNNtr+oA38cAQS4webUo7bcj1xbuaOJyM+5a4WhYcdeoFKfo8x9Ck6ytCgUhQO4BaYaVqB53G++KmWUuxyogLbULoWDe/gcO8jxRLqUtpZCWwwt1sKJBLwGkbA94kKI3+hwEjxWrspVQo9BM0rpsGOZTccEFDa3ClJA+DYFxse8oW1HA1T3VsPLKFJUo90KFrcuXPlb9ccqxJcqFfnLWol1OlCUiwCdKQBY9bG+/W5OPxppS3i2kXJF991X/rgIifTdL8h8KUslQUsfit0ANvPl8cSFWWmmZZZSlBQ7IcCB3rnRzV8+WHcKEJ0lTaiezYUFPunYqX/CD5Db1JOIrNcxhFXgtIZUG2UlQSVXBN7A/pgJPs5RaMl4IStaAhDa12S0jlb1N/hbA5nKqypWXIcAyFrp0SW46wzbugrSApSf+mkHpzOCWLTH6rHEmUdaFAlIWNOrbc28PljnmGkpl5XmBsAqSyHkqSPwlChsB07pVgJjLDC0UaMUqUmyADY4WG2WS7NpDR7cMoTsPPCwAhBeLMhTm4R1I8MSPYInuAKVpSLFKhzA62x5fggXukg/wgXw4iuNKCGXA4ysmyVkBQ+Nr2GAd0+MH23NZUXG+7qBsT9MQM1xEjMUgtqJARZN8ESyqIwVulICUEl1s91XngKhyAiW/IVdalX0oHM4AmS+pASFKcSNiLp6eeOrbhLekWGq+pWq18Dy5M2WCtADCLkd9X6bYalt1y6XZeo/wowBNGfNKvHeWFR1G7ax/wCkTyB/um59D5HErAecps1mUF6EtuWcWm/4TsobcxYnAK3GS8pQb7Z1Kr3RzuPD+WCGhTCKa/FluFUiOjQTqB1JtdKj6WUk+mAd095FX7aW5ZAkvKfKRysSVBI8Nj6bYeBt5BTHYuuY/cISkXsOqj5ADbETDmx6fBS2GNbukJbRfmodfTbfBLlpIbL8l5QXPcQVB0i1gBsAPDywDUUpMKOY61uaG1G7dwNStjqJ+AwJ1J3/AMVtAID3Zo/OLhJubXvgo1KUlZd1XPiLYB4subIzHLMRJW6LjYckg4CwUUuc+hKnJQ7wBuee/Qb74c06jpbiux5Dy1lxCxoAski1rfr0wPUx2c7JCn3UMSULBCVHWDv1HTBlGZfkIcUltHaAlVkmwI628+tsACZdmqiwUpUgraI7qfDxwsRuYJbtLnqhRl6A0Tckc774WAIzDDjllferHI37oPzx1QFi6Q40VHui6gbHysLjBEughmE4XbELH5dsCqtaXO+pCG0d1LQJGs/3rc8BEV0rprbqWgTHfSddiFIB9cQdNbK0p53G2xwU1CS9VYr8UtoKFbDT3bHxtiEpadOttwgOs91QHM+hwHfs1S0oaR9yQSbJ5K8zj27TjEbUVpWtIG6m0ggX6n98dWApLgIHT+ZxMxe0IBCylOw0jl/XAQUJpp1K0sOpuCbaDuNt8Rk5JgOh1BJ7VlbZPncH98EE6DBafddWpKEg6wpA0rN+gt13G2ISrIcnORozOohBCwdIKiAdyRfexwDqhMqW8l58Fe4A6gD4YMmnSp+O8QQhDRSR1JA2PywLMs1mmthXYsyEpIJ7C4UNtjYjDmPmJy6hIQpLixaxFja1uX7YCYrE9LMVx21whOq1r7YrOi1Bxqc4tBspxRJUeR8sWNRMqyc/rqkYPN09iLT5M4uvKNtLTZXY2HIkJHqoYqyA+5GkJIShxSjYIXdQBPLAWbCnx47ep1vtn1bJQeYPU36YLqRUvuVKQyyCNKkIZUdSjYg9d7YDaNDbYRqkugLULqsgK6XtY4KoAbKQWlLWpVh+AAm525bfPwOAA+IlKX9otvMtKT7xdaldAoAAi59QfjhYl86rH2dFQ840FdsohCibgaRv67i+FgLBqstoxUtpCbXO4GAmoMK7X7tKQtWwUocsMYOaHUgsyVF1AIs5zIHn44KaaqJMi9qFpdB3SpNjgBtinltARybH4lH8Sj9MeahT26ssGO37rLSBocCdif4VW53xOS6e92h7NJWFH8KdzfG7PZW9kmHkuDEzdnOE3LzE6ntYcCQNSIKTuFKSdi7/ANvryD5zOB2BLVDqaPs2e3stl8aPQi++/PfD1qWlp4MpC3lqsNKd7Hzx9NvapoPDvNmTZac2xUvzo51xpURwNSWHNNgEqIOvme6u49MVLwM9k3LlJyo/mHMkE1svsF6LHdWU2Re4XZJ3WRbr6dMBhgURSni5JeHbJUbi+yLc9sO26SX1hDTQK1q0NubhTdz+IEclXxrfN/sa0TidS6jmjhjXVplRdYcokl7tG1qA7yEnmhfQBV9/DGX5aG6TOfiSIios2M6W3mXrpcbUg2UFC97i1uWAjqbPkRWY7MmwccSQh0j8Sr8jfa/n19cSzkWBUmOzcaQlRvqOne/qed+mOPZsSYTEaQlDiNCWtiQSNr/U4h0THadObjSQpbLx/wBWlFRta9rLsOY8T8sA2qNJqNCplSNKmvojyo3u7yEud4tEhSkehCQbfDA7kLLT+Za0EtoStqMjtXFA7WHL9cG1Zri6HDckutnU2bNFVrKWfw38r/pjWXspeyrRp3DJNZzbUJcao1giWYlOZCnGW1DU2F2SbGx1abAjUL4DLlQjLpTgSgB0psTYXOOsWQlTQdcbLQuQUpFinw+Z/ljU/GX2QosDKFSzVkerS66zS1KFQgTopZksJSAVEXCSbAg2KR3TcXGMmVWQaPTZLzitTaeqTeyhv9cAP54p0yYGJjMmKqG2ewS25LbS6FkaiS3q1WIA71reeFgDmOvuumUo3LxJ1fHlhYA4o2YpuVKuKhADHvCAQgyYzchAuNzocSpJPqMcZ2c6pUK67U5biHZL5BdKGW2UKAAGyUAJBsOgx6rLDTMmyE22B54/KPCaqUpEdxKdKrkqtewGAtDhvxUh5LrlDzSaYxWW6dLbefgyVEXAB6DqNiL3FwLg4+hdc9pahyMl5cr1OYnIp9cveoOx1BmJvpKVLtp132Av0vj5eSstttNue5OqjpWkgqudKx4WPMfDF+8CfbId4O8KnMiVTKicyNsuvKiSFSw21ocVctvIKFakg3t622wBXKzu5xF4tyKdpRPpaqs1HLCxrA0WKnB/ECNVwPAed9THMKZqDHywtqVJpjmh6BJf7LUkCwQg2OlV+QUAnzHT5ZUXPta4eZzZzFSAl1DDge7M37M7mwI5jntjWfDTjxkTjpMZfr2YXeGvEBtCG2qzHWlKJVvyOJVZDqQbd1ViByUMBdOXcqZziSM95to8TLdJzjJdSqLTvdHWZD8dCwrQ+dWguOAKT2oChc/iIG2UvbCzq3mbMeXZUnKcnLVedp3bVFx9sDtyXClIAB30lCtzuNVul8Wf7SHtI1bKtAiUWFWcvZjr7LumNX6JIW09HtuVLZ74KVAaSkrKTflyxlDP3Emq8TK79s1xbZmpYRHSGElKUpTve1+ZJJNsBHU2dTA6XZcaQHCiyuxdsCraxtzHW9r4sLhLlgcRs70jLlJhrS5OdPavBy/u0dO61q1eA+ZIGKsSkugbWHQ+eCTKmbazw+rDVYoFXcpFTQ2ttMpixUELFlCxBBBsOY6DwwH0ko2QuGULU3Dyrl+PQ6O37tLqs2M26pbyCQtPfBHdsdSzvfYdTgpo1ZpdVjtVCk9oIarKbfS0ltLgV+EhPW/p1x81KBm/MtYpbGXZFalzKM5LVKTCeX3C6olRUeu6iVWJtc3tixZnGzP2VplCqKK25OTRFj3SFIQnsVIAKdDoA74ANgo7iwIOA+gz/EKnZSTLNfWIsZuI89IeUglBZQkqOrbwBA2N72GPjTnWuN1GlhbACUyFKWE9UpClc/O+No+0l7QeY/8AQ1lfM8GPDaXmyDIhT2p8cPOMoIT3mjewvvuUn8vhjBtbktPt6WHEvMNISErSLAki6vkSR8MAzp8pDLBaWkOIvcBQv8cLHCOkLB6WwsAaV7/ij6D646ZU2muEbHxwsLAT1YWoum6jufHEJ1QeusYWFgOkkf7FkeakD4b4jFx2i4zdtBuDfujfu4WFgE+kIRZICQOQG1sdoqQCBYWJO3wGFhYDprUHFgKIF+V8OaQkLkKCgFbdd+owsLAGGRyU1BwpNiNVrdN8EOcP+HX/AIP1BvhYWA58TpsiXwW4eNvvuvNst1FLSHFlQQO2QLJB5bbbYzqn/wAu+OFhYB5l5tLkhwLSFDQTZQv1GFhYW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52" name="AutoShape 4" descr="data:image/jpeg;base64,/9j/4AAQSkZJRgABAQAAAQABAAD/2wBDAAMCAgMCAgMDAwMEAwMEBQgFBQQEBQoHBwYIDAoMDAsKCwsNDhIQDQ4RDgsLEBYQERMUFRUVDA8XGBYUGBIUFRT/2wBDAQMEBAUEBQkFBQkUDQsNFBQUFBQUFBQUFBQUFBQUFBQUFBQUFBQUFBQUFBQUFBQUFBQUFBQUFBQUFBQUFBQUFBT/wAARCACiAHYDASIAAhEBAxEB/8QAHQAAAQUBAQEBAAAAAAAAAAAABgAEBQcIAwIJAf/EAEYQAAEDAgQDBQUGAwQIBwAAAAECAwQFEQAGEiEHMUETIlFhcQgUgZHBFSMyQqHRUrHhFmKCkhckJTM0cpOyJjVDU4PC8P/EABQBAQAAAAAAAAAAAAAAAAAAAAD/xAAUEQEAAAAAAAAAAAAAAAAAAAAA/9oADAMBAAIRAxEAPwDK8l91nME4PJKX+1cKyoWJuo9McnXlqAB52xaOccvx62gS9AWVKUCNNilV9iPiRcYAcmtfbFYLbTSXm2SEqFtipWyb+QIOAiUUepVJCjHja0W/3nJPzJGCDLuUK1SJsZbiWuzkWA0uarm+3TpfFmCGimQpsUDW4B3nLdQd/QY8zqhf7LSD1A+WnAQMKmTz7+37s4pQ0qI1J9cP2WXtMWSuE6ltCdJJUOdrYlKbN1T6gjYgt+HkP3w6KwKAgdO1Jtb1wEAuluNLfakMKS66rtEI2sBf18semZiU1IuNiyW2S2o9Ab8sSFZnBFTim/NrfbyOBkuIk/aKD+AKPX/mP0wAlW6on+19LQtW7kOYUj/Dt/2YPKpLS820rWLrgJcFz1IxW/FSkSKHBoWaWfvUxlLjlpSgAtteoKO24IKh638sTmRpEquGjyai0EgwQsMp5JB1FJJ691N/jgHsdUmQGJghvuR3G+zKtNrK8upx4VCnxFJhvR3iuPd2yr94Xvby54duTQKItINlIkm9jt/+3wRQZBerbx6Lj6dtvDAV46p92HIke6kNy1hCdxcG/XDpttcerJbcjuBTDGlQQnVuR0t64J5EpZoLSCo6m37+mxw+nVIf2obWvdLrP8gf2wFPZpgTJTNOfZhSXGkB1BUllVgSUkDl4DCxaNKm9rTX4xUQG5GopB2vYj98LAEchoopjAPIyjf/AD/0xSvB+oGJmt1vklLqTv4pcP74u+YQMvxz+YTN/wDqH9sUHlVBZzk8prbW6sHy71/pgL6qwPvNYt1Kv5qwOPXU1TD/AHx/MftgodWiZJn+LrGoW8bD98Csh5JpdPWdtDpCreuAm6Im1Sljro/bHR17/Yjlujl/1H74jYtRbYrr33iQlaBY3FumI6sZqj0fJ1UmrIV2AKkovus3TYfE2HxwELxCz7Ays5CckqL8oNhXurJBXpsN1fwg78/A7Yqqbxsqjkp5yDEjRWZFwUuhTh0m+3Mb7+GLL4CcEG+NVRk1evGQtCnLKUk2CjtcJuLWA2HpbGls4+wFlas5bL+UwuFWEouG5Cx2TxA3uLEX9RgMhSM2VPi1kxjKlPprbtY7btGENu6Q9uCUgKsAq1zz3xZvDaAtNOobEplUWa1TUxJEd0WcacaSUlKh0I2xYHD32H8w5fqcGZJvHEZwa0ocN0nVqC21A7EfXEjxg4VTuH+Yma+gGW3rT2ssK7y2SdK0rSAASnVrCvBJHU4Cjq0y6zT5wJPclEEW9MEFFqJi1Ig/mZ2xG1pClnMDROzcnUQP+bHWIkJrURZNkLjjmbDr+2A9Py/eqPINxcPD6D64VTXrnUl3xQAPl/XHiMlhVKmpC0Bfa3FleYw4lKaWilOhYKE924BPK30vgG8FsoqU1PQkK+JJwsJUpqJVJRdWGwuxSVCwI+OFgDVbgTRJIdOlLEzUodUgLv8A/bFPZQyy7V62qc0+W4rLgNki6nCdxpHLbqTyv15YJuL+bJuTXZNJYS0mLPLran3CSq6VC4FutiMFGSI7TOX6Z2ASophskFI3JWdSyfPVcegGAePxls1RlDqklJABS0oi4I69OmI+RUKJTqm83JWwGQdkqA25YGuImbXKbLKWFEPCwJ8Nr/XFN1Ka9OfccfeU4pRvzOAvnL1Sy/PlvttuRFCygAbeJwG8YZEaFkaK0ww0Pe5zSFOJGyUhClW59SlPyxS86WqISWVrQR1Qqx+eNX8DsvMcWPZazGhmMKhVqM863JgOqQoyrqQtl1BV3kOpDikpIPeCNJBB2Ai9kqSaNlSG88+gdtKsy2hZIA27x35nG4MrzEuXQSbAb7dcYp4I0d+m5Ge+w2xU1tudu0ZQKSGk72Xa5FrG4HUYsWl8Vs3RnokiPnnI7js1xaWqVLgSW76LFaEOpWTdIte6drkkDAa2lvIDZsm22M7e1A0mTw1rXe0OIaUW1+CtKrD43wfnieHMlJqyowdm61Rvd0EpR26b3TqP4U3tufEeIxnzO2bq7xCFZo8yp5VejltxiZSqctx5+CdJSFreVZJUFKF06QBsb4DNVDrr1XpIfXDW5Mqy22ggAkFV+8q/Qcj8cHETLSKfWojchXbuIRy0jSnuHYA9MRuTnYE92E9CZShlL0ggDoQQlN7dQkJB8xgtmoLmam0jZKWyB/lVgP2nMMIFVISkFRUALDbZdvpj3IDLeWEJU22tQctqKQepx5pEFbqampXLUo2/z4Z1iUlqglhOxDv74CC4j5npFBbphfS0HHW72KAegP1wsZr4tV6XVc0LS4takspShKQdh3QPphYC7fanbBqNMWNy5Ikn9EfXBLwslXyxQ3HTY+5i+/8AA4sfytga9o5Rl1unN/kbS+snzKk2/lhplevqo+RoboQpwoL7JA6bhX1wAhnmse9V2UsqBuqwwETJpuTfE3Kiyqs84+1GWorVfUnkPjjgMjyZW7r7bQPRO5/YYAKnSdd98H/AH2gaxwHzK/MhRUVOkTShFRpjxIS+gE7pUD3VgFVjy3IIN8N5WTKdToq3nSuSUj8Kl2uemwthi5QWWQ2WmUNvJI1BO1j9cBqn2VuJgpOfqxHp5kScsTH5L0IyhZ5DKnAtAX56VgG3UHGvGqbluk0uRWXlNtU6KhySbAqCVFPeI3sCQN7AXsb4+fnAHMbWVM6wKZMV2TCyUMyDyC7XSg+qUqH+HG4qfmhdIgtlFHVV6dMaKClnQRpWLEFC1AG46dQcBN0BwoyjNnBDjbP2ip14LV3lBw2Ufje+Kd9p2otZNyLmJ2E6ftObGWlMoCylAi+o+ew3xYUSn0fJ5XIpWWKxTzOV2hpwWBDDn/uJaLpbSSbbpA5Yy77WHERmZVzloh1dRcpvZhpABSh1axZCjfnpCuQPMYAC4BylO5bjA3JYnuNqJ599sKH6g4u9yln+0rdxutJt81Yo/gQE0qBWIM7VFmiZGeabcsO0BS4lRT6bfMY0RWSGK7A5BSkbgHluf3wERIUqns1Npr8Rvf5KxCOU21DQpZ1Lcdtv03Vghsl6dVUq3KUqNvnb9cNY6Ey6FrTuEubfP+uAxRxepzlKznJbX3dSUkb7HbCxNcdMvVFefHEqbU+2plC2xtcCwHiPDCwFqcclh7MybKuER0avIm+36Yrj+0DsTLjlLQ6oGTKCgR+QW73z2+WCnPdXYm16rhx9JKbKCv4rd3b4YrRtZfjqcQbqSoqAPl0wB7TpBRAWDyaG21xju1JSEFPMJ593niEoFVQ8EgnXHc2KTsQbHf4c8KHPDj78dYHaNKKN97WwHR8omVNDQGpLSS7ovYqINhhpOcDOt6xJSfu2ySNSrc7+A538sc6i4goUotqKiQG9GywelvDfCZZcCEdusuupQEBZ/KPDw8cBZns75QicYKvVMlvzBTa860qqUOqL3HvjI1Kac66VpJVqtcFq9iNSToSlcQJXCCGcucX6NMprTAsxUfdnDHdPLSHWwUk9QQbEc9JuMZL4eZsl5A4lZYzQ2tV6VUGZK0pNu0bCxrR8UlQ+ON6+3Hm2nysl5Mp7NTUkT5q6mqM07/v4iIro1FItcanG7ctzt5AziZxyXXMp17MmWI7r8GiRHJb9QkmR2DYSgkWLhsVHYBKdzccgb4+dmYa1Uc15kmVma9qny19rtcDUOgFtgNsbP44Z7qND9iTKuWpVQTOqE2ZEppdbXcGKGfebJPUI+7auNroV5gY1p0LtHChf/wAfeI0nx2wHesTvtBcOSwOz1tAje2g/TlbBNlzi/m2ke6LdqBqrMdQCGZ512SN7a/xD5nAJLKoqZES5QptwL743APMfO+Jek9nICtQATsb6Qdup/ngL6yXxVYzZXDGkwV06ROCmmiHQtCnQLlN7DnY2v12xKZuz/T+HPDxyXUA4suPhpphlPfWrunnySLBW58MZ8Q69FpUKRGd7B5twyW3EGyr6gUn9Rgs9p2sN1/h9lOpRCgU6RJLbOgaVFSWU9qVDxClW8rYAErmZ5meK7KzNJiBsS0oaajJXrDKEJCUjp/De9uZOFia4dx4rmWGY8toqKLK2AuSb74WAG8wxFRs2zojijaPIdRcm+qyiBf5YY0NtSJb0dabaSVpv1x1U6axVajKWSVPPKWPHdSj9cfkR1TE8odsHbaArocBItXpFTRJbT92s6lIV0PiMc3nyjMkhSSSH2wsHx3tf9BhBouvsKCzYOBPfO4HjhjOlFjM4Spsp+7sADcW53wEnODjDjSlJUpSFpIN7C2xt5c8PY7yJCtaDbUTYbE7c9/XDefNPZJAZ7UW1Xt4nERBkOx5anUtFbJN1hHNNtr+oA38cAQS4webUo7bcj1xbuaOJyM+5a4WhYcdeoFKfo8x9Ck6ytCgUhQO4BaYaVqB53G++KmWUuxyogLbULoWDe/gcO8jxRLqUtpZCWwwt1sKJBLwGkbA94kKI3+hwEjxWrspVQo9BM0rpsGOZTccEFDa3ClJA+DYFxse8oW1HA1T3VsPLKFJUo90KFrcuXPlb9ccqxJcqFfnLWol1OlCUiwCdKQBY9bG+/W5OPxppS3i2kXJF991X/rgIifTdL8h8KUslQUsfit0ANvPl8cSFWWmmZZZSlBQ7IcCB3rnRzV8+WHcKEJ0lTaiezYUFPunYqX/CD5Db1JOIrNcxhFXgtIZUG2UlQSVXBN7A/pgJPs5RaMl4IStaAhDa12S0jlb1N/hbA5nKqypWXIcAyFrp0SW46wzbugrSApSf+mkHpzOCWLTH6rHEmUdaFAlIWNOrbc28PljnmGkpl5XmBsAqSyHkqSPwlChsB07pVgJjLDC0UaMUqUmyADY4WG2WS7NpDR7cMoTsPPCwAhBeLMhTm4R1I8MSPYInuAKVpSLFKhzA62x5fggXukg/wgXw4iuNKCGXA4ysmyVkBQ+Nr2GAd0+MH23NZUXG+7qBsT9MQM1xEjMUgtqJARZN8ESyqIwVulICUEl1s91XngKhyAiW/IVdalX0oHM4AmS+pASFKcSNiLp6eeOrbhLekWGq+pWq18Dy5M2WCtADCLkd9X6bYalt1y6XZeo/wowBNGfNKvHeWFR1G7ax/wCkTyB/um59D5HErAecps1mUF6EtuWcWm/4TsobcxYnAK3GS8pQb7Z1Kr3RzuPD+WCGhTCKa/FluFUiOjQTqB1JtdKj6WUk+mAd095FX7aW5ZAkvKfKRysSVBI8Nj6bYeBt5BTHYuuY/cISkXsOqj5ADbETDmx6fBS2GNbukJbRfmodfTbfBLlpIbL8l5QXPcQVB0i1gBsAPDywDUUpMKOY61uaG1G7dwNStjqJ+AwJ1J3/AMVtAID3Zo/OLhJubXvgo1KUlZd1XPiLYB4subIzHLMRJW6LjYckg4CwUUuc+hKnJQ7wBuee/Qb74c06jpbiux5Dy1lxCxoAski1rfr0wPUx2c7JCn3UMSULBCVHWDv1HTBlGZfkIcUltHaAlVkmwI628+tsACZdmqiwUpUgraI7qfDxwsRuYJbtLnqhRl6A0Tckc774WAIzDDjllferHI37oPzx1QFi6Q40VHui6gbHysLjBEughmE4XbELH5dsCqtaXO+pCG0d1LQJGs/3rc8BEV0rprbqWgTHfSddiFIB9cQdNbK0p53G2xwU1CS9VYr8UtoKFbDT3bHxtiEpadOttwgOs91QHM+hwHfs1S0oaR9yQSbJ5K8zj27TjEbUVpWtIG6m0ggX6n98dWApLgIHT+ZxMxe0IBCylOw0jl/XAQUJpp1K0sOpuCbaDuNt8Rk5JgOh1BJ7VlbZPncH98EE6DBafddWpKEg6wpA0rN+gt13G2ISrIcnORozOohBCwdIKiAdyRfexwDqhMqW8l58Fe4A6gD4YMmnSp+O8QQhDRSR1JA2PywLMs1mmthXYsyEpIJ7C4UNtjYjDmPmJy6hIQpLixaxFja1uX7YCYrE9LMVx21whOq1r7YrOi1Bxqc4tBspxRJUeR8sWNRMqyc/rqkYPN09iLT5M4uvKNtLTZXY2HIkJHqoYqyA+5GkJIShxSjYIXdQBPLAWbCnx47ep1vtn1bJQeYPU36YLqRUvuVKQyyCNKkIZUdSjYg9d7YDaNDbYRqkugLULqsgK6XtY4KoAbKQWlLWpVh+AAm525bfPwOAA+IlKX9otvMtKT7xdaldAoAAi59QfjhYl86rH2dFQ840FdsohCibgaRv67i+FgLBqstoxUtpCbXO4GAmoMK7X7tKQtWwUocsMYOaHUgsyVF1AIs5zIHn44KaaqJMi9qFpdB3SpNjgBtinltARybH4lH8Sj9MeahT26ssGO37rLSBocCdif4VW53xOS6e92h7NJWFH8KdzfG7PZW9kmHkuDEzdnOE3LzE6ntYcCQNSIKTuFKSdi7/ANvryD5zOB2BLVDqaPs2e3stl8aPQi++/PfD1qWlp4MpC3lqsNKd7Hzx9NvapoPDvNmTZac2xUvzo51xpURwNSWHNNgEqIOvme6u49MVLwM9k3LlJyo/mHMkE1svsF6LHdWU2Re4XZJ3WRbr6dMBhgURSni5JeHbJUbi+yLc9sO26SX1hDTQK1q0NubhTdz+IEclXxrfN/sa0TidS6jmjhjXVplRdYcokl7tG1qA7yEnmhfQBV9/DGX5aG6TOfiSIios2M6W3mXrpcbUg2UFC97i1uWAjqbPkRWY7MmwccSQh0j8Sr8jfa/n19cSzkWBUmOzcaQlRvqOne/qed+mOPZsSYTEaQlDiNCWtiQSNr/U4h0THadObjSQpbLx/wBWlFRta9rLsOY8T8sA2qNJqNCplSNKmvojyo3u7yEud4tEhSkehCQbfDA7kLLT+Za0EtoStqMjtXFA7WHL9cG1Zri6HDckutnU2bNFVrKWfw38r/pjWXspeyrRp3DJNZzbUJcao1giWYlOZCnGW1DU2F2SbGx1abAjUL4DLlQjLpTgSgB0psTYXOOsWQlTQdcbLQuQUpFinw+Z/ljU/GX2QosDKFSzVkerS66zS1KFQgTopZksJSAVEXCSbAg2KR3TcXGMmVWQaPTZLzitTaeqTeyhv9cAP54p0yYGJjMmKqG2ewS25LbS6FkaiS3q1WIA71reeFgDmOvuumUo3LxJ1fHlhYA4o2YpuVKuKhADHvCAQgyYzchAuNzocSpJPqMcZ2c6pUK67U5biHZL5BdKGW2UKAAGyUAJBsOgx6rLDTMmyE22B54/KPCaqUpEdxKdKrkqtewGAtDhvxUh5LrlDzSaYxWW6dLbefgyVEXAB6DqNiL3FwLg4+hdc9pahyMl5cr1OYnIp9cveoOx1BmJvpKVLtp132Av0vj5eSstttNue5OqjpWkgqudKx4WPMfDF+8CfbId4O8KnMiVTKicyNsuvKiSFSw21ocVctvIKFakg3t622wBXKzu5xF4tyKdpRPpaqs1HLCxrA0WKnB/ECNVwPAed9THMKZqDHywtqVJpjmh6BJf7LUkCwQg2OlV+QUAnzHT5ZUXPta4eZzZzFSAl1DDge7M37M7mwI5jntjWfDTjxkTjpMZfr2YXeGvEBtCG2qzHWlKJVvyOJVZDqQbd1ViByUMBdOXcqZziSM95to8TLdJzjJdSqLTvdHWZD8dCwrQ+dWguOAKT2oChc/iIG2UvbCzq3mbMeXZUnKcnLVedp3bVFx9sDtyXClIAB30lCtzuNVul8Wf7SHtI1bKtAiUWFWcvZjr7LumNX6JIW09HtuVLZ74KVAaSkrKTflyxlDP3Emq8TK79s1xbZmpYRHSGElKUpTve1+ZJJNsBHU2dTA6XZcaQHCiyuxdsCraxtzHW9r4sLhLlgcRs70jLlJhrS5OdPavBy/u0dO61q1eA+ZIGKsSkugbWHQ+eCTKmbazw+rDVYoFXcpFTQ2ttMpixUELFlCxBBBsOY6DwwH0ko2QuGULU3Dyrl+PQ6O37tLqs2M26pbyCQtPfBHdsdSzvfYdTgpo1ZpdVjtVCk9oIarKbfS0ltLgV+EhPW/p1x81KBm/MtYpbGXZFalzKM5LVKTCeX3C6olRUeu6iVWJtc3tixZnGzP2VplCqKK25OTRFj3SFIQnsVIAKdDoA74ANgo7iwIOA+gz/EKnZSTLNfWIsZuI89IeUglBZQkqOrbwBA2N72GPjTnWuN1GlhbACUyFKWE9UpClc/O+No+0l7QeY/8AQ1lfM8GPDaXmyDIhT2p8cPOMoIT3mjewvvuUn8vhjBtbktPt6WHEvMNISErSLAki6vkSR8MAzp8pDLBaWkOIvcBQv8cLHCOkLB6WwsAaV7/ij6D646ZU2muEbHxwsLAT1YWoum6jufHEJ1QeusYWFgOkkf7FkeakD4b4jFx2i4zdtBuDfujfu4WFgE+kIRZICQOQG1sdoqQCBYWJO3wGFhYDprUHFgKIF+V8OaQkLkKCgFbdd+owsLAGGRyU1BwpNiNVrdN8EOcP+HX/AIP1BvhYWA58TpsiXwW4eNvvuvNst1FLSHFlQQO2QLJB5bbbYzqn/wAu+OFhYB5l5tLkhwLSFDQTZQv1GFhYW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56" name="AutoShape 8" descr="data:image/jpeg;base64,/9j/4AAQSkZJRgABAQAAAQABAAD/2wBDAAMCAgMCAgMDAwMEAwMEBQgFBQQEBQoHBwYIDAoMDAsKCwsNDhIQDQ4RDgsLEBYQERMUFRUVDA8XGBYUGBIUFRT/2wBDAQMEBAUEBQkFBQkUDQsNFBQUFBQUFBQUFBQUFBQUFBQUFBQUFBQUFBQUFBQUFBQUFBQUFBQUFBQUFBQUFBQUFBT/wAARCACiAHYDASIAAhEBAxEB/8QAHQAAAQUBAQEBAAAAAAAAAAAABgAEBQcIAwIJAf/EAEYQAAEDAgQDBQUGAwQIBwAAAAECAwQFEQAGEiEHMUETIlFhcQgUgZHBFSMyQqHRUrHhFmKCkhckJTM0cpOyJjVDU4PC8P/EABQBAQAAAAAAAAAAAAAAAAAAAAD/xAAUEQEAAAAAAAAAAAAAAAAAAAAA/9oADAMBAAIRAxEAPwDK8l91nME4PJKX+1cKyoWJuo9McnXlqAB52xaOccvx62gS9AWVKUCNNilV9iPiRcYAcmtfbFYLbTSXm2SEqFtipWyb+QIOAiUUepVJCjHja0W/3nJPzJGCDLuUK1SJsZbiWuzkWA0uarm+3TpfFmCGimQpsUDW4B3nLdQd/QY8zqhf7LSD1A+WnAQMKmTz7+37s4pQ0qI1J9cP2WXtMWSuE6ltCdJJUOdrYlKbN1T6gjYgt+HkP3w6KwKAgdO1Jtb1wEAuluNLfakMKS66rtEI2sBf18semZiU1IuNiyW2S2o9Ab8sSFZnBFTim/NrfbyOBkuIk/aKD+AKPX/mP0wAlW6on+19LQtW7kOYUj/Dt/2YPKpLS820rWLrgJcFz1IxW/FSkSKHBoWaWfvUxlLjlpSgAtteoKO24IKh638sTmRpEquGjyai0EgwQsMp5JB1FJJ691N/jgHsdUmQGJghvuR3G+zKtNrK8upx4VCnxFJhvR3iuPd2yr94Xvby54duTQKItINlIkm9jt/+3wRQZBerbx6Lj6dtvDAV46p92HIke6kNy1hCdxcG/XDpttcerJbcjuBTDGlQQnVuR0t64J5EpZoLSCo6m37+mxw+nVIf2obWvdLrP8gf2wFPZpgTJTNOfZhSXGkB1BUllVgSUkDl4DCxaNKm9rTX4xUQG5GopB2vYj98LAEchoopjAPIyjf/AD/0xSvB+oGJmt1vklLqTv4pcP74u+YQMvxz+YTN/wDqH9sUHlVBZzk8prbW6sHy71/pgL6qwPvNYt1Kv5qwOPXU1TD/AHx/MftgodWiZJn+LrGoW8bD98Csh5JpdPWdtDpCreuAm6Im1Sljro/bHR17/Yjlujl/1H74jYtRbYrr33iQlaBY3FumI6sZqj0fJ1UmrIV2AKkovus3TYfE2HxwELxCz7Ays5CckqL8oNhXurJBXpsN1fwg78/A7Yqqbxsqjkp5yDEjRWZFwUuhTh0m+3Mb7+GLL4CcEG+NVRk1evGQtCnLKUk2CjtcJuLWA2HpbGls4+wFlas5bL+UwuFWEouG5Cx2TxA3uLEX9RgMhSM2VPi1kxjKlPprbtY7btGENu6Q9uCUgKsAq1zz3xZvDaAtNOobEplUWa1TUxJEd0WcacaSUlKh0I2xYHD32H8w5fqcGZJvHEZwa0ocN0nVqC21A7EfXEjxg4VTuH+Yma+gGW3rT2ssK7y2SdK0rSAASnVrCvBJHU4Cjq0y6zT5wJPclEEW9MEFFqJi1Ig/mZ2xG1pClnMDROzcnUQP+bHWIkJrURZNkLjjmbDr+2A9Py/eqPINxcPD6D64VTXrnUl3xQAPl/XHiMlhVKmpC0Bfa3FleYw4lKaWilOhYKE924BPK30vgG8FsoqU1PQkK+JJwsJUpqJVJRdWGwuxSVCwI+OFgDVbgTRJIdOlLEzUodUgLv8A/bFPZQyy7V62qc0+W4rLgNki6nCdxpHLbqTyv15YJuL+bJuTXZNJYS0mLPLran3CSq6VC4FutiMFGSI7TOX6Z2ASophskFI3JWdSyfPVcegGAePxls1RlDqklJABS0oi4I69OmI+RUKJTqm83JWwGQdkqA25YGuImbXKbLKWFEPCwJ8Nr/XFN1Ka9OfccfeU4pRvzOAvnL1Sy/PlvttuRFCygAbeJwG8YZEaFkaK0ww0Pe5zSFOJGyUhClW59SlPyxS86WqISWVrQR1Qqx+eNX8DsvMcWPZazGhmMKhVqM863JgOqQoyrqQtl1BV3kOpDikpIPeCNJBB2Ai9kqSaNlSG88+gdtKsy2hZIA27x35nG4MrzEuXQSbAb7dcYp4I0d+m5Ge+w2xU1tudu0ZQKSGk72Xa5FrG4HUYsWl8Vs3RnokiPnnI7js1xaWqVLgSW76LFaEOpWTdIte6drkkDAa2lvIDZsm22M7e1A0mTw1rXe0OIaUW1+CtKrD43wfnieHMlJqyowdm61Rvd0EpR26b3TqP4U3tufEeIxnzO2bq7xCFZo8yp5VejltxiZSqctx5+CdJSFreVZJUFKF06QBsb4DNVDrr1XpIfXDW5Mqy22ggAkFV+8q/Qcj8cHETLSKfWojchXbuIRy0jSnuHYA9MRuTnYE92E9CZShlL0ggDoQQlN7dQkJB8xgtmoLmam0jZKWyB/lVgP2nMMIFVISkFRUALDbZdvpj3IDLeWEJU22tQctqKQepx5pEFbqampXLUo2/z4Z1iUlqglhOxDv74CC4j5npFBbphfS0HHW72KAegP1wsZr4tV6XVc0LS4takspShKQdh3QPphYC7fanbBqNMWNy5Ikn9EfXBLwslXyxQ3HTY+5i+/8AA4sfytga9o5Rl1unN/kbS+snzKk2/lhplevqo+RoboQpwoL7JA6bhX1wAhnmse9V2UsqBuqwwETJpuTfE3Kiyqs84+1GWorVfUnkPjjgMjyZW7r7bQPRO5/YYAKnSdd98H/AH2gaxwHzK/MhRUVOkTShFRpjxIS+gE7pUD3VgFVjy3IIN8N5WTKdToq3nSuSUj8Kl2uemwthi5QWWQ2WmUNvJI1BO1j9cBqn2VuJgpOfqxHp5kScsTH5L0IyhZ5DKnAtAX56VgG3UHGvGqbluk0uRWXlNtU6KhySbAqCVFPeI3sCQN7AXsb4+fnAHMbWVM6wKZMV2TCyUMyDyC7XSg+qUqH+HG4qfmhdIgtlFHVV6dMaKClnQRpWLEFC1AG46dQcBN0BwoyjNnBDjbP2ip14LV3lBw2Ufje+Kd9p2otZNyLmJ2E6ftObGWlMoCylAi+o+ew3xYUSn0fJ5XIpWWKxTzOV2hpwWBDDn/uJaLpbSSbbpA5Yy77WHERmZVzloh1dRcpvZhpABSh1axZCjfnpCuQPMYAC4BylO5bjA3JYnuNqJ599sKH6g4u9yln+0rdxutJt81Yo/gQE0qBWIM7VFmiZGeabcsO0BS4lRT6bfMY0RWSGK7A5BSkbgHluf3wERIUqns1Npr8Rvf5KxCOU21DQpZ1Lcdtv03Vghsl6dVUq3KUqNvnb9cNY6Ey6FrTuEubfP+uAxRxepzlKznJbX3dSUkb7HbCxNcdMvVFefHEqbU+2plC2xtcCwHiPDCwFqcclh7MybKuER0avIm+36Yrj+0DsTLjlLQ6oGTKCgR+QW73z2+WCnPdXYm16rhx9JKbKCv4rd3b4YrRtZfjqcQbqSoqAPl0wB7TpBRAWDyaG21xju1JSEFPMJ593niEoFVQ8EgnXHc2KTsQbHf4c8KHPDj78dYHaNKKN97WwHR8omVNDQGpLSS7ovYqINhhpOcDOt6xJSfu2ySNSrc7+A538sc6i4goUotqKiQG9GywelvDfCZZcCEdusuupQEBZ/KPDw8cBZns75QicYKvVMlvzBTa860qqUOqL3HvjI1Kac66VpJVqtcFq9iNSToSlcQJXCCGcucX6NMprTAsxUfdnDHdPLSHWwUk9QQbEc9JuMZL4eZsl5A4lZYzQ2tV6VUGZK0pNu0bCxrR8UlQ+ON6+3Hm2nysl5Mp7NTUkT5q6mqM07/v4iIro1FItcanG7ctzt5AziZxyXXMp17MmWI7r8GiRHJb9QkmR2DYSgkWLhsVHYBKdzccgb4+dmYa1Uc15kmVma9qny19rtcDUOgFtgNsbP44Z7qND9iTKuWpVQTOqE2ZEppdbXcGKGfebJPUI+7auNroV5gY1p0LtHChf/wAfeI0nx2wHesTvtBcOSwOz1tAje2g/TlbBNlzi/m2ke6LdqBqrMdQCGZ512SN7a/xD5nAJLKoqZES5QptwL743APMfO+Jek9nICtQATsb6Qdup/ngL6yXxVYzZXDGkwV06ROCmmiHQtCnQLlN7DnY2v12xKZuz/T+HPDxyXUA4suPhpphlPfWrunnySLBW58MZ8Q69FpUKRGd7B5twyW3EGyr6gUn9Rgs9p2sN1/h9lOpRCgU6RJLbOgaVFSWU9qVDxClW8rYAErmZ5meK7KzNJiBsS0oaajJXrDKEJCUjp/De9uZOFia4dx4rmWGY8toqKLK2AuSb74WAG8wxFRs2zojijaPIdRcm+qyiBf5YY0NtSJb0dabaSVpv1x1U6axVajKWSVPPKWPHdSj9cfkR1TE8odsHbaArocBItXpFTRJbT92s6lIV0PiMc3nyjMkhSSSH2wsHx3tf9BhBouvsKCzYOBPfO4HjhjOlFjM4Spsp+7sADcW53wEnODjDjSlJUpSFpIN7C2xt5c8PY7yJCtaDbUTYbE7c9/XDefNPZJAZ7UW1Xt4nERBkOx5anUtFbJN1hHNNtr+oA38cAQS4webUo7bcj1xbuaOJyM+5a4WhYcdeoFKfo8x9Ck6ytCgUhQO4BaYaVqB53G++KmWUuxyogLbULoWDe/gcO8jxRLqUtpZCWwwt1sKJBLwGkbA94kKI3+hwEjxWrspVQo9BM0rpsGOZTccEFDa3ClJA+DYFxse8oW1HA1T3VsPLKFJUo90KFrcuXPlb9ccqxJcqFfnLWol1OlCUiwCdKQBY9bG+/W5OPxppS3i2kXJF991X/rgIifTdL8h8KUslQUsfit0ANvPl8cSFWWmmZZZSlBQ7IcCB3rnRzV8+WHcKEJ0lTaiezYUFPunYqX/CD5Db1JOIrNcxhFXgtIZUG2UlQSVXBN7A/pgJPs5RaMl4IStaAhDa12S0jlb1N/hbA5nKqypWXIcAyFrp0SW46wzbugrSApSf+mkHpzOCWLTH6rHEmUdaFAlIWNOrbc28PljnmGkpl5XmBsAqSyHkqSPwlChsB07pVgJjLDC0UaMUqUmyADY4WG2WS7NpDR7cMoTsPPCwAhBeLMhTm4R1I8MSPYInuAKVpSLFKhzA62x5fggXukg/wgXw4iuNKCGXA4ysmyVkBQ+Nr2GAd0+MH23NZUXG+7qBsT9MQM1xEjMUgtqJARZN8ESyqIwVulICUEl1s91XngKhyAiW/IVdalX0oHM4AmS+pASFKcSNiLp6eeOrbhLekWGq+pWq18Dy5M2WCtADCLkd9X6bYalt1y6XZeo/wowBNGfNKvHeWFR1G7ax/wCkTyB/um59D5HErAecps1mUF6EtuWcWm/4TsobcxYnAK3GS8pQb7Z1Kr3RzuPD+WCGhTCKa/FluFUiOjQTqB1JtdKj6WUk+mAd095FX7aW5ZAkvKfKRysSVBI8Nj6bYeBt5BTHYuuY/cISkXsOqj5ADbETDmx6fBS2GNbukJbRfmodfTbfBLlpIbL8l5QXPcQVB0i1gBsAPDywDUUpMKOY61uaG1G7dwNStjqJ+AwJ1J3/AMVtAID3Zo/OLhJubXvgo1KUlZd1XPiLYB4subIzHLMRJW6LjYckg4CwUUuc+hKnJQ7wBuee/Qb74c06jpbiux5Dy1lxCxoAski1rfr0wPUx2c7JCn3UMSULBCVHWDv1HTBlGZfkIcUltHaAlVkmwI628+tsACZdmqiwUpUgraI7qfDxwsRuYJbtLnqhRl6A0Tckc774WAIzDDjllferHI37oPzx1QFi6Q40VHui6gbHysLjBEughmE4XbELH5dsCqtaXO+pCG0d1LQJGs/3rc8BEV0rprbqWgTHfSddiFIB9cQdNbK0p53G2xwU1CS9VYr8UtoKFbDT3bHxtiEpadOttwgOs91QHM+hwHfs1S0oaR9yQSbJ5K8zj27TjEbUVpWtIG6m0ggX6n98dWApLgIHT+ZxMxe0IBCylOw0jl/XAQUJpp1K0sOpuCbaDuNt8Rk5JgOh1BJ7VlbZPncH98EE6DBafddWpKEg6wpA0rN+gt13G2ISrIcnORozOohBCwdIKiAdyRfexwDqhMqW8l58Fe4A6gD4YMmnSp+O8QQhDRSR1JA2PywLMs1mmthXYsyEpIJ7C4UNtjYjDmPmJy6hIQpLixaxFja1uX7YCYrE9LMVx21whOq1r7YrOi1Bxqc4tBspxRJUeR8sWNRMqyc/rqkYPN09iLT5M4uvKNtLTZXY2HIkJHqoYqyA+5GkJIShxSjYIXdQBPLAWbCnx47ep1vtn1bJQeYPU36YLqRUvuVKQyyCNKkIZUdSjYg9d7YDaNDbYRqkugLULqsgK6XtY4KoAbKQWlLWpVh+AAm525bfPwOAA+IlKX9otvMtKT7xdaldAoAAi59QfjhYl86rH2dFQ840FdsohCibgaRv67i+FgLBqstoxUtpCbXO4GAmoMK7X7tKQtWwUocsMYOaHUgsyVF1AIs5zIHn44KaaqJMi9qFpdB3SpNjgBtinltARybH4lH8Sj9MeahT26ssGO37rLSBocCdif4VW53xOS6e92h7NJWFH8KdzfG7PZW9kmHkuDEzdnOE3LzE6ntYcCQNSIKTuFKSdi7/ANvryD5zOB2BLVDqaPs2e3stl8aPQi++/PfD1qWlp4MpC3lqsNKd7Hzx9NvapoPDvNmTZac2xUvzo51xpURwNSWHNNgEqIOvme6u49MVLwM9k3LlJyo/mHMkE1svsF6LHdWU2Re4XZJ3WRbr6dMBhgURSni5JeHbJUbi+yLc9sO26SX1hDTQK1q0NubhTdz+IEclXxrfN/sa0TidS6jmjhjXVplRdYcokl7tG1qA7yEnmhfQBV9/DGX5aG6TOfiSIios2M6W3mXrpcbUg2UFC97i1uWAjqbPkRWY7MmwccSQh0j8Sr8jfa/n19cSzkWBUmOzcaQlRvqOne/qed+mOPZsSYTEaQlDiNCWtiQSNr/U4h0THadObjSQpbLx/wBWlFRta9rLsOY8T8sA2qNJqNCplSNKmvojyo3u7yEud4tEhSkehCQbfDA7kLLT+Za0EtoStqMjtXFA7WHL9cG1Zri6HDckutnU2bNFVrKWfw38r/pjWXspeyrRp3DJNZzbUJcao1giWYlOZCnGW1DU2F2SbGx1abAjUL4DLlQjLpTgSgB0psTYXOOsWQlTQdcbLQuQUpFinw+Z/ljU/GX2QosDKFSzVkerS66zS1KFQgTopZksJSAVEXCSbAg2KR3TcXGMmVWQaPTZLzitTaeqTeyhv9cAP54p0yYGJjMmKqG2ewS25LbS6FkaiS3q1WIA71reeFgDmOvuumUo3LxJ1fHlhYA4o2YpuVKuKhADHvCAQgyYzchAuNzocSpJPqMcZ2c6pUK67U5biHZL5BdKGW2UKAAGyUAJBsOgx6rLDTMmyE22B54/KPCaqUpEdxKdKrkqtewGAtDhvxUh5LrlDzSaYxWW6dLbefgyVEXAB6DqNiL3FwLg4+hdc9pahyMl5cr1OYnIp9cveoOx1BmJvpKVLtp132Av0vj5eSstttNue5OqjpWkgqudKx4WPMfDF+8CfbId4O8KnMiVTKicyNsuvKiSFSw21ocVctvIKFakg3t622wBXKzu5xF4tyKdpRPpaqs1HLCxrA0WKnB/ECNVwPAed9THMKZqDHywtqVJpjmh6BJf7LUkCwQg2OlV+QUAnzHT5ZUXPta4eZzZzFSAl1DDge7M37M7mwI5jntjWfDTjxkTjpMZfr2YXeGvEBtCG2qzHWlKJVvyOJVZDqQbd1ViByUMBdOXcqZziSM95to8TLdJzjJdSqLTvdHWZD8dCwrQ+dWguOAKT2oChc/iIG2UvbCzq3mbMeXZUnKcnLVedp3bVFx9sDtyXClIAB30lCtzuNVul8Wf7SHtI1bKtAiUWFWcvZjr7LumNX6JIW09HtuVLZ74KVAaSkrKTflyxlDP3Emq8TK79s1xbZmpYRHSGElKUpTve1+ZJJNsBHU2dTA6XZcaQHCiyuxdsCraxtzHW9r4sLhLlgcRs70jLlJhrS5OdPavBy/u0dO61q1eA+ZIGKsSkugbWHQ+eCTKmbazw+rDVYoFXcpFTQ2ttMpixUELFlCxBBBsOY6DwwH0ko2QuGULU3Dyrl+PQ6O37tLqs2M26pbyCQtPfBHdsdSzvfYdTgpo1ZpdVjtVCk9oIarKbfS0ltLgV+EhPW/p1x81KBm/MtYpbGXZFalzKM5LVKTCeX3C6olRUeu6iVWJtc3tixZnGzP2VplCqKK25OTRFj3SFIQnsVIAKdDoA74ANgo7iwIOA+gz/EKnZSTLNfWIsZuI89IeUglBZQkqOrbwBA2N72GPjTnWuN1GlhbACUyFKWE9UpClc/O+No+0l7QeY/8AQ1lfM8GPDaXmyDIhT2p8cPOMoIT3mjewvvuUn8vhjBtbktPt6WHEvMNISErSLAki6vkSR8MAzp8pDLBaWkOIvcBQv8cLHCOkLB6WwsAaV7/ij6D646ZU2muEbHxwsLAT1YWoum6jufHEJ1QeusYWFgOkkf7FkeakD4b4jFx2i4zdtBuDfujfu4WFgE+kIRZICQOQG1sdoqQCBYWJO3wGFhYDprUHFgKIF+V8OaQkLkKCgFbdd+owsLAGGRyU1BwpNiNVrdN8EOcP+HX/AIP1BvhYWA58TpsiXwW4eNvvuvNst1FLSHFlQQO2QLJB5bbbYzqn/wAu+OFhYB5l5tLkhwLSFDQTZQv1GFhYW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58" name="AutoShape 10" descr="data:image/jpeg;base64,/9j/4AAQSkZJRgABAQAAAQABAAD/2wBDAAMCAgMCAgMDAwMEAwMEBQgFBQQEBQoHBwYIDAoMDAsKCwsNDhIQDQ4RDgsLEBYQERMUFRUVDA8XGBYUGBIUFRT/2wBDAQMEBAUEBQkFBQkUDQsNFBQUFBQUFBQUFBQUFBQUFBQUFBQUFBQUFBQUFBQUFBQUFBQUFBQUFBQUFBQUFBQUFBT/wAARCACiAHYDASIAAhEBAxEB/8QAHQAAAQUBAQEBAAAAAAAAAAAABgAEBQcIAwIJAf/EAEYQAAEDAgQDBQUGAwQIBwAAAAECAwQFEQAGEiEHMUETIlFhcQgUgZHBFSMyQqHRUrHhFmKCkhckJTM0cpOyJjVDU4PC8P/EABQBAQAAAAAAAAAAAAAAAAAAAAD/xAAUEQEAAAAAAAAAAAAAAAAAAAAA/9oADAMBAAIRAxEAPwDK8l91nME4PJKX+1cKyoWJuo9McnXlqAB52xaOccvx62gS9AWVKUCNNilV9iPiRcYAcmtfbFYLbTSXm2SEqFtipWyb+QIOAiUUepVJCjHja0W/3nJPzJGCDLuUK1SJsZbiWuzkWA0uarm+3TpfFmCGimQpsUDW4B3nLdQd/QY8zqhf7LSD1A+WnAQMKmTz7+37s4pQ0qI1J9cP2WXtMWSuE6ltCdJJUOdrYlKbN1T6gjYgt+HkP3w6KwKAgdO1Jtb1wEAuluNLfakMKS66rtEI2sBf18semZiU1IuNiyW2S2o9Ab8sSFZnBFTim/NrfbyOBkuIk/aKD+AKPX/mP0wAlW6on+19LQtW7kOYUj/Dt/2YPKpLS820rWLrgJcFz1IxW/FSkSKHBoWaWfvUxlLjlpSgAtteoKO24IKh638sTmRpEquGjyai0EgwQsMp5JB1FJJ691N/jgHsdUmQGJghvuR3G+zKtNrK8upx4VCnxFJhvR3iuPd2yr94Xvby54duTQKItINlIkm9jt/+3wRQZBerbx6Lj6dtvDAV46p92HIke6kNy1hCdxcG/XDpttcerJbcjuBTDGlQQnVuR0t64J5EpZoLSCo6m37+mxw+nVIf2obWvdLrP8gf2wFPZpgTJTNOfZhSXGkB1BUllVgSUkDl4DCxaNKm9rTX4xUQG5GopB2vYj98LAEchoopjAPIyjf/AD/0xSvB+oGJmt1vklLqTv4pcP74u+YQMvxz+YTN/wDqH9sUHlVBZzk8prbW6sHy71/pgL6qwPvNYt1Kv5qwOPXU1TD/AHx/MftgodWiZJn+LrGoW8bD98Csh5JpdPWdtDpCreuAm6Im1Sljro/bHR17/Yjlujl/1H74jYtRbYrr33iQlaBY3FumI6sZqj0fJ1UmrIV2AKkovus3TYfE2HxwELxCz7Ays5CckqL8oNhXurJBXpsN1fwg78/A7Yqqbxsqjkp5yDEjRWZFwUuhTh0m+3Mb7+GLL4CcEG+NVRk1evGQtCnLKUk2CjtcJuLWA2HpbGls4+wFlas5bL+UwuFWEouG5Cx2TxA3uLEX9RgMhSM2VPi1kxjKlPprbtY7btGENu6Q9uCUgKsAq1zz3xZvDaAtNOobEplUWa1TUxJEd0WcacaSUlKh0I2xYHD32H8w5fqcGZJvHEZwa0ocN0nVqC21A7EfXEjxg4VTuH+Yma+gGW3rT2ssK7y2SdK0rSAASnVrCvBJHU4Cjq0y6zT5wJPclEEW9MEFFqJi1Ig/mZ2xG1pClnMDROzcnUQP+bHWIkJrURZNkLjjmbDr+2A9Py/eqPINxcPD6D64VTXrnUl3xQAPl/XHiMlhVKmpC0Bfa3FleYw4lKaWilOhYKE924BPK30vgG8FsoqU1PQkK+JJwsJUpqJVJRdWGwuxSVCwI+OFgDVbgTRJIdOlLEzUodUgLv8A/bFPZQyy7V62qc0+W4rLgNki6nCdxpHLbqTyv15YJuL+bJuTXZNJYS0mLPLran3CSq6VC4FutiMFGSI7TOX6Z2ASophskFI3JWdSyfPVcegGAePxls1RlDqklJABS0oi4I69OmI+RUKJTqm83JWwGQdkqA25YGuImbXKbLKWFEPCwJ8Nr/XFN1Ka9OfccfeU4pRvzOAvnL1Sy/PlvttuRFCygAbeJwG8YZEaFkaK0ww0Pe5zSFOJGyUhClW59SlPyxS86WqISWVrQR1Qqx+eNX8DsvMcWPZazGhmMKhVqM863JgOqQoyrqQtl1BV3kOpDikpIPeCNJBB2Ai9kqSaNlSG88+gdtKsy2hZIA27x35nG4MrzEuXQSbAb7dcYp4I0d+m5Ge+w2xU1tudu0ZQKSGk72Xa5FrG4HUYsWl8Vs3RnokiPnnI7js1xaWqVLgSW76LFaEOpWTdIte6drkkDAa2lvIDZsm22M7e1A0mTw1rXe0OIaUW1+CtKrD43wfnieHMlJqyowdm61Rvd0EpR26b3TqP4U3tufEeIxnzO2bq7xCFZo8yp5VejltxiZSqctx5+CdJSFreVZJUFKF06QBsb4DNVDrr1XpIfXDW5Mqy22ggAkFV+8q/Qcj8cHETLSKfWojchXbuIRy0jSnuHYA9MRuTnYE92E9CZShlL0ggDoQQlN7dQkJB8xgtmoLmam0jZKWyB/lVgP2nMMIFVISkFRUALDbZdvpj3IDLeWEJU22tQctqKQepx5pEFbqampXLUo2/z4Z1iUlqglhOxDv74CC4j5npFBbphfS0HHW72KAegP1wsZr4tV6XVc0LS4takspShKQdh3QPphYC7fanbBqNMWNy5Ikn9EfXBLwslXyxQ3HTY+5i+/8AA4sfytga9o5Rl1unN/kbS+snzKk2/lhplevqo+RoboQpwoL7JA6bhX1wAhnmse9V2UsqBuqwwETJpuTfE3Kiyqs84+1GWorVfUnkPjjgMjyZW7r7bQPRO5/YYAKnSdd98H/AH2gaxwHzK/MhRUVOkTShFRpjxIS+gE7pUD3VgFVjy3IIN8N5WTKdToq3nSuSUj8Kl2uemwthi5QWWQ2WmUNvJI1BO1j9cBqn2VuJgpOfqxHp5kScsTH5L0IyhZ5DKnAtAX56VgG3UHGvGqbluk0uRWXlNtU6KhySbAqCVFPeI3sCQN7AXsb4+fnAHMbWVM6wKZMV2TCyUMyDyC7XSg+qUqH+HG4qfmhdIgtlFHVV6dMaKClnQRpWLEFC1AG46dQcBN0BwoyjNnBDjbP2ip14LV3lBw2Ufje+Kd9p2otZNyLmJ2E6ftObGWlMoCylAi+o+ew3xYUSn0fJ5XIpWWKxTzOV2hpwWBDDn/uJaLpbSSbbpA5Yy77WHERmZVzloh1dRcpvZhpABSh1axZCjfnpCuQPMYAC4BylO5bjA3JYnuNqJ599sKH6g4u9yln+0rdxutJt81Yo/gQE0qBWIM7VFmiZGeabcsO0BS4lRT6bfMY0RWSGK7A5BSkbgHluf3wERIUqns1Npr8Rvf5KxCOU21DQpZ1Lcdtv03Vghsl6dVUq3KUqNvnb9cNY6Ey6FrTuEubfP+uAxRxepzlKznJbX3dSUkb7HbCxNcdMvVFefHEqbU+2plC2xtcCwHiPDCwFqcclh7MybKuER0avIm+36Yrj+0DsTLjlLQ6oGTKCgR+QW73z2+WCnPdXYm16rhx9JKbKCv4rd3b4YrRtZfjqcQbqSoqAPl0wB7TpBRAWDyaG21xju1JSEFPMJ593niEoFVQ8EgnXHc2KTsQbHf4c8KHPDj78dYHaNKKN97WwHR8omVNDQGpLSS7ovYqINhhpOcDOt6xJSfu2ySNSrc7+A538sc6i4goUotqKiQG9GywelvDfCZZcCEdusuupQEBZ/KPDw8cBZns75QicYKvVMlvzBTa860qqUOqL3HvjI1Kac66VpJVqtcFq9iNSToSlcQJXCCGcucX6NMprTAsxUfdnDHdPLSHWwUk9QQbEc9JuMZL4eZsl5A4lZYzQ2tV6VUGZK0pNu0bCxrR8UlQ+ON6+3Hm2nysl5Mp7NTUkT5q6mqM07/v4iIro1FItcanG7ctzt5AziZxyXXMp17MmWI7r8GiRHJb9QkmR2DYSgkWLhsVHYBKdzccgb4+dmYa1Uc15kmVma9qny19rtcDUOgFtgNsbP44Z7qND9iTKuWpVQTOqE2ZEppdbXcGKGfebJPUI+7auNroV5gY1p0LtHChf/wAfeI0nx2wHesTvtBcOSwOz1tAje2g/TlbBNlzi/m2ke6LdqBqrMdQCGZ512SN7a/xD5nAJLKoqZES5QptwL743APMfO+Jek9nICtQATsb6Qdup/ngL6yXxVYzZXDGkwV06ROCmmiHQtCnQLlN7DnY2v12xKZuz/T+HPDxyXUA4suPhpphlPfWrunnySLBW58MZ8Q69FpUKRGd7B5twyW3EGyr6gUn9Rgs9p2sN1/h9lOpRCgU6RJLbOgaVFSWU9qVDxClW8rYAErmZ5meK7KzNJiBsS0oaajJXrDKEJCUjp/De9uZOFia4dx4rmWGY8toqKLK2AuSb74WAG8wxFRs2zojijaPIdRcm+qyiBf5YY0NtSJb0dabaSVpv1x1U6axVajKWSVPPKWPHdSj9cfkR1TE8odsHbaArocBItXpFTRJbT92s6lIV0PiMc3nyjMkhSSSH2wsHx3tf9BhBouvsKCzYOBPfO4HjhjOlFjM4Spsp+7sADcW53wEnODjDjSlJUpSFpIN7C2xt5c8PY7yJCtaDbUTYbE7c9/XDefNPZJAZ7UW1Xt4nERBkOx5anUtFbJN1hHNNtr+oA38cAQS4webUo7bcj1xbuaOJyM+5a4WhYcdeoFKfo8x9Ck6ytCgUhQO4BaYaVqB53G++KmWUuxyogLbULoWDe/gcO8jxRLqUtpZCWwwt1sKJBLwGkbA94kKI3+hwEjxWrspVQo9BM0rpsGOZTccEFDa3ClJA+DYFxse8oW1HA1T3VsPLKFJUo90KFrcuXPlb9ccqxJcqFfnLWol1OlCUiwCdKQBY9bG+/W5OPxppS3i2kXJF991X/rgIifTdL8h8KUslQUsfit0ANvPl8cSFWWmmZZZSlBQ7IcCB3rnRzV8+WHcKEJ0lTaiezYUFPunYqX/CD5Db1JOIrNcxhFXgtIZUG2UlQSVXBN7A/pgJPs5RaMl4IStaAhDa12S0jlb1N/hbA5nKqypWXIcAyFrp0SW46wzbugrSApSf+mkHpzOCWLTH6rHEmUdaFAlIWNOrbc28PljnmGkpl5XmBsAqSyHkqSPwlChsB07pVgJjLDC0UaMUqUmyADY4WG2WS7NpDR7cMoTsPPCwAhBeLMhTm4R1I8MSPYInuAKVpSLFKhzA62x5fggXukg/wgXw4iuNKCGXA4ysmyVkBQ+Nr2GAd0+MH23NZUXG+7qBsT9MQM1xEjMUgtqJARZN8ESyqIwVulICUEl1s91XngKhyAiW/IVdalX0oHM4AmS+pASFKcSNiLp6eeOrbhLekWGq+pWq18Dy5M2WCtADCLkd9X6bYalt1y6XZeo/wowBNGfNKvHeWFR1G7ax/wCkTyB/um59D5HErAecps1mUF6EtuWcWm/4TsobcxYnAK3GS8pQb7Z1Kr3RzuPD+WCGhTCKa/FluFUiOjQTqB1JtdKj6WUk+mAd095FX7aW5ZAkvKfKRysSVBI8Nj6bYeBt5BTHYuuY/cISkXsOqj5ADbETDmx6fBS2GNbukJbRfmodfTbfBLlpIbL8l5QXPcQVB0i1gBsAPDywDUUpMKOY61uaG1G7dwNStjqJ+AwJ1J3/AMVtAID3Zo/OLhJubXvgo1KUlZd1XPiLYB4subIzHLMRJW6LjYckg4CwUUuc+hKnJQ7wBuee/Qb74c06jpbiux5Dy1lxCxoAski1rfr0wPUx2c7JCn3UMSULBCVHWDv1HTBlGZfkIcUltHaAlVkmwI628+tsACZdmqiwUpUgraI7qfDxwsRuYJbtLnqhRl6A0Tckc774WAIzDDjllferHI37oPzx1QFi6Q40VHui6gbHysLjBEughmE4XbELH5dsCqtaXO+pCG0d1LQJGs/3rc8BEV0rprbqWgTHfSddiFIB9cQdNbK0p53G2xwU1CS9VYr8UtoKFbDT3bHxtiEpadOttwgOs91QHM+hwHfs1S0oaR9yQSbJ5K8zj27TjEbUVpWtIG6m0ggX6n98dWApLgIHT+ZxMxe0IBCylOw0jl/XAQUJpp1K0sOpuCbaDuNt8Rk5JgOh1BJ7VlbZPncH98EE6DBafddWpKEg6wpA0rN+gt13G2ISrIcnORozOohBCwdIKiAdyRfexwDqhMqW8l58Fe4A6gD4YMmnSp+O8QQhDRSR1JA2PywLMs1mmthXYsyEpIJ7C4UNtjYjDmPmJy6hIQpLixaxFja1uX7YCYrE9LMVx21whOq1r7YrOi1Bxqc4tBspxRJUeR8sWNRMqyc/rqkYPN09iLT5M4uvKNtLTZXY2HIkJHqoYqyA+5GkJIShxSjYIXdQBPLAWbCnx47ep1vtn1bJQeYPU36YLqRUvuVKQyyCNKkIZUdSjYg9d7YDaNDbYRqkugLULqsgK6XtY4KoAbKQWlLWpVh+AAm525bfPwOAA+IlKX9otvMtKT7xdaldAoAAi59QfjhYl86rH2dFQ840FdsohCibgaRv67i+FgLBqstoxUtpCbXO4GAmoMK7X7tKQtWwUocsMYOaHUgsyVF1AIs5zIHn44KaaqJMi9qFpdB3SpNjgBtinltARybH4lH8Sj9MeahT26ssGO37rLSBocCdif4VW53xOS6e92h7NJWFH8KdzfG7PZW9kmHkuDEzdnOE3LzE6ntYcCQNSIKTuFKSdi7/ANvryD5zOB2BLVDqaPs2e3stl8aPQi++/PfD1qWlp4MpC3lqsNKd7Hzx9NvapoPDvNmTZac2xUvzo51xpURwNSWHNNgEqIOvme6u49MVLwM9k3LlJyo/mHMkE1svsF6LHdWU2Re4XZJ3WRbr6dMBhgURSni5JeHbJUbi+yLc9sO26SX1hDTQK1q0NubhTdz+IEclXxrfN/sa0TidS6jmjhjXVplRdYcokl7tG1qA7yEnmhfQBV9/DGX5aG6TOfiSIios2M6W3mXrpcbUg2UFC97i1uWAjqbPkRWY7MmwccSQh0j8Sr8jfa/n19cSzkWBUmOzcaQlRvqOne/qed+mOPZsSYTEaQlDiNCWtiQSNr/U4h0THadObjSQpbLx/wBWlFRta9rLsOY8T8sA2qNJqNCplSNKmvojyo3u7yEud4tEhSkehCQbfDA7kLLT+Za0EtoStqMjtXFA7WHL9cG1Zri6HDckutnU2bNFVrKWfw38r/pjWXspeyrRp3DJNZzbUJcao1giWYlOZCnGW1DU2F2SbGx1abAjUL4DLlQjLpTgSgB0psTYXOOsWQlTQdcbLQuQUpFinw+Z/ljU/GX2QosDKFSzVkerS66zS1KFQgTopZksJSAVEXCSbAg2KR3TcXGMmVWQaPTZLzitTaeqTeyhv9cAP54p0yYGJjMmKqG2ewS25LbS6FkaiS3q1WIA71reeFgDmOvuumUo3LxJ1fHlhYA4o2YpuVKuKhADHvCAQgyYzchAuNzocSpJPqMcZ2c6pUK67U5biHZL5BdKGW2UKAAGyUAJBsOgx6rLDTMmyE22B54/KPCaqUpEdxKdKrkqtewGAtDhvxUh5LrlDzSaYxWW6dLbefgyVEXAB6DqNiL3FwLg4+hdc9pahyMl5cr1OYnIp9cveoOx1BmJvpKVLtp132Av0vj5eSstttNue5OqjpWkgqudKx4WPMfDF+8CfbId4O8KnMiVTKicyNsuvKiSFSw21ocVctvIKFakg3t622wBXKzu5xF4tyKdpRPpaqs1HLCxrA0WKnB/ECNVwPAed9THMKZqDHywtqVJpjmh6BJf7LUkCwQg2OlV+QUAnzHT5ZUXPta4eZzZzFSAl1DDge7M37M7mwI5jntjWfDTjxkTjpMZfr2YXeGvEBtCG2qzHWlKJVvyOJVZDqQbd1ViByUMBdOXcqZziSM95to8TLdJzjJdSqLTvdHWZD8dCwrQ+dWguOAKT2oChc/iIG2UvbCzq3mbMeXZUnKcnLVedp3bVFx9sDtyXClIAB30lCtzuNVul8Wf7SHtI1bKtAiUWFWcvZjr7LumNX6JIW09HtuVLZ74KVAaSkrKTflyxlDP3Emq8TK79s1xbZmpYRHSGElKUpTve1+ZJJNsBHU2dTA6XZcaQHCiyuxdsCraxtzHW9r4sLhLlgcRs70jLlJhrS5OdPavBy/u0dO61q1eA+ZIGKsSkugbWHQ+eCTKmbazw+rDVYoFXcpFTQ2ttMpixUELFlCxBBBsOY6DwwH0ko2QuGULU3Dyrl+PQ6O37tLqs2M26pbyCQtPfBHdsdSzvfYdTgpo1ZpdVjtVCk9oIarKbfS0ltLgV+EhPW/p1x81KBm/MtYpbGXZFalzKM5LVKTCeX3C6olRUeu6iVWJtc3tixZnGzP2VplCqKK25OTRFj3SFIQnsVIAKdDoA74ANgo7iwIOA+gz/EKnZSTLNfWIsZuI89IeUglBZQkqOrbwBA2N72GPjTnWuN1GlhbACUyFKWE9UpClc/O+No+0l7QeY/8AQ1lfM8GPDaXmyDIhT2p8cPOMoIT3mjewvvuUn8vhjBtbktPt6WHEvMNISErSLAki6vkSR8MAzp8pDLBaWkOIvcBQv8cLHCOkLB6WwsAaV7/ij6D646ZU2muEbHxwsLAT1YWoum6jufHEJ1QeusYWFgOkkf7FkeakD4b4jFx2i4zdtBuDfujfu4WFgE+kIRZICQOQG1sdoqQCBYWJO3wGFhYDprUHFgKIF+V8OaQkLkKCgFbdd+owsLAGGRyU1BwpNiNVrdN8EOcP+HX/AIP1BvhYWA58TpsiXwW4eNvvuvNst1FLSHFlQQO2QLJB5bbbYzqn/wAu+OFhYB5l5tLkhwLSFDQTZQv1GFhYW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9" name="Picture 4" descr="http://upload.wikimedia.org/wikipedia/commons/thumb/b/bc/Rodgers.jpg/220px-Rodg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060848"/>
            <a:ext cx="2095500" cy="28765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Meaning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503920" cy="4572000"/>
          </a:xfrm>
        </p:spPr>
        <p:txBody>
          <a:bodyPr/>
          <a:lstStyle/>
          <a:p>
            <a:r>
              <a:rPr lang="id-ID" dirty="0" smtClean="0"/>
              <a:t>Innocence </a:t>
            </a:r>
          </a:p>
          <a:p>
            <a:r>
              <a:rPr lang="id-ID" dirty="0" smtClean="0"/>
              <a:t>Peace</a:t>
            </a:r>
          </a:p>
          <a:p>
            <a:r>
              <a:rPr lang="id-ID" dirty="0" smtClean="0"/>
              <a:t>Love</a:t>
            </a:r>
          </a:p>
          <a:p>
            <a:r>
              <a:rPr lang="id-ID" dirty="0" smtClean="0"/>
              <a:t>Pride</a:t>
            </a:r>
          </a:p>
          <a:p>
            <a:endParaRPr lang="id-ID" dirty="0"/>
          </a:p>
        </p:txBody>
      </p:sp>
      <p:pic>
        <p:nvPicPr>
          <p:cNvPr id="17410" name="Picture 2" descr="http://www.ahdoe.com/wp-content/uploads/2008/04/edelwei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77072"/>
            <a:ext cx="4286250" cy="19812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412" name="Picture 4" descr="http://amazing-seeds.com/images/edelweiss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556792"/>
            <a:ext cx="3459113" cy="23085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Music Sheet</a:t>
            </a:r>
            <a:endParaRPr lang="id-ID" dirty="0"/>
          </a:p>
        </p:txBody>
      </p:sp>
      <p:pic>
        <p:nvPicPr>
          <p:cNvPr id="18434" name="Picture 2" descr="http://2.bp.blogspot.com/-MsR2YpfwZXQ/TnEWoxDwkSI/AAAAAAAACdc/U0X7OwWn8Po/s1600/Edelweiss+Viol%25C3%25ADn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8640960" cy="4989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Edelwei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4355976" cy="6775962"/>
          </a:xfrm>
          <a:prstGeom prst="rect">
            <a:avLst/>
          </a:prstGeom>
          <a:noFill/>
        </p:spPr>
      </p:pic>
      <p:pic>
        <p:nvPicPr>
          <p:cNvPr id="19460" name="Picture 4" descr="Edelwei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37253"/>
            <a:ext cx="4320480" cy="67207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Analysis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Major Scale</a:t>
            </a:r>
          </a:p>
          <a:p>
            <a:r>
              <a:rPr lang="id-ID" dirty="0" smtClean="0"/>
              <a:t>Intermezzo – Freely, tenderly </a:t>
            </a:r>
          </a:p>
          <a:p>
            <a:r>
              <a:rPr lang="id-ID" dirty="0" smtClean="0"/>
              <a:t>Legato</a:t>
            </a:r>
          </a:p>
          <a:p>
            <a:r>
              <a:rPr lang="id-ID" dirty="0" smtClean="0"/>
              <a:t>Mezzo Forte</a:t>
            </a:r>
          </a:p>
          <a:p>
            <a:r>
              <a:rPr lang="id-ID" dirty="0" smtClean="0"/>
              <a:t>Mezzo Piano</a:t>
            </a:r>
          </a:p>
          <a:p>
            <a:r>
              <a:rPr lang="id-ID" dirty="0" smtClean="0"/>
              <a:t>Piano</a:t>
            </a:r>
          </a:p>
          <a:p>
            <a:r>
              <a:rPr lang="id-ID" dirty="0" smtClean="0"/>
              <a:t>Sharp</a:t>
            </a: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80928"/>
            <a:ext cx="8534400" cy="758952"/>
          </a:xfrm>
        </p:spPr>
        <p:txBody>
          <a:bodyPr/>
          <a:lstStyle/>
          <a:p>
            <a:r>
              <a:rPr lang="id-ID" dirty="0" smtClean="0"/>
              <a:t>Thank You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Dickey, Timothy. "Edelweiss, Song (from "The Sound of Music") by Richard Rodgers on </a:t>
            </a:r>
            <a:r>
              <a:rPr lang="en-US" dirty="0" err="1" smtClean="0"/>
              <a:t>AllMusic</a:t>
            </a:r>
            <a:r>
              <a:rPr lang="en-US" dirty="0" smtClean="0"/>
              <a:t>." </a:t>
            </a:r>
            <a:r>
              <a:rPr lang="en-US" i="1" dirty="0" err="1" smtClean="0"/>
              <a:t>AllMusic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07 Nov. 2012. &lt;http://www.allmusic.com/composition/edelweiss-song-from-the-sound-of-music-mc0002531089&gt;. </a:t>
            </a:r>
            <a:endParaRPr lang="id-ID" dirty="0" smtClean="0"/>
          </a:p>
          <a:p>
            <a:r>
              <a:rPr lang="nl-NL" i="1" dirty="0" smtClean="0"/>
              <a:t>Google</a:t>
            </a:r>
            <a:r>
              <a:rPr lang="nl-NL" dirty="0" smtClean="0"/>
              <a:t>. Google</a:t>
            </a:r>
            <a:r>
              <a:rPr lang="id-ID" dirty="0" smtClean="0"/>
              <a:t>. </a:t>
            </a:r>
            <a:r>
              <a:rPr lang="nl-NL" dirty="0" smtClean="0"/>
              <a:t>Web. 7 Nov. 2012. &lt;https://www.google.co.id/search?q=edelweis+composer&amp;ie=utf-8&amp;oe=utf-8&amp;aq=t&amp;rls=org.mozilla:en-US:official&amp;client=firefox-a&gt;.</a:t>
            </a:r>
            <a:endParaRPr lang="id-ID" dirty="0" smtClean="0"/>
          </a:p>
          <a:p>
            <a:r>
              <a:rPr lang="id-ID" dirty="0" smtClean="0">
                <a:hlinkClick r:id="rId2"/>
              </a:rPr>
              <a:t>http://upload.wikimedia.org/wikipedia/commons/thumb/b/bc/Rodgers.jpg/220px-Rodgers.jpg</a:t>
            </a:r>
            <a:endParaRPr lang="id-ID" dirty="0" smtClean="0"/>
          </a:p>
          <a:p>
            <a:r>
              <a:rPr lang="id-ID" dirty="0" smtClean="0">
                <a:hlinkClick r:id="rId3"/>
              </a:rPr>
              <a:t>http://4.bp.blogspot.com/_mPUhksQkf_o/Sp9omSyd3wI/AAAAAAAAAJg/A1M4PNHK6kQ/s400/EdelweissTheSoundOfMusic.jpg</a:t>
            </a:r>
            <a:endParaRPr lang="id-ID" dirty="0" smtClean="0"/>
          </a:p>
          <a:p>
            <a:r>
              <a:rPr lang="id-ID" dirty="0" smtClean="0">
                <a:hlinkClick r:id="rId4"/>
              </a:rPr>
              <a:t>http://amazing-seeds.com/images/edelweiss_01.jpg</a:t>
            </a:r>
            <a:endParaRPr lang="id-ID" dirty="0" smtClean="0"/>
          </a:p>
          <a:p>
            <a:r>
              <a:rPr lang="id-ID" dirty="0" smtClean="0"/>
              <a:t>http://www.siteadvisor.com/restricted.html?domain=http:%2F%2Fwww.ahdoe.com%2Fwp-content%2Fuploads%2F2008%2F04%2Fedelweiss.jpg&amp;originalURL=-1057873881&amp;pip=false&amp;premium=false&amp;client_uid=3890135655&amp;client_ver=3.6.0.155&amp;client_type=IEPlugin&amp;suite=false&amp;aff_id=0&amp;locale=en_us&amp;ui=1&amp;os_ver=6.1.0.0</a:t>
            </a:r>
          </a:p>
          <a:p>
            <a:r>
              <a:rPr lang="en-US" dirty="0" smtClean="0"/>
              <a:t>"The Sound of Music â Edelweiss." </a:t>
            </a:r>
            <a:r>
              <a:rPr lang="en-US" i="1" dirty="0" err="1" smtClean="0"/>
              <a:t>SongMeanings</a:t>
            </a:r>
            <a:r>
              <a:rPr lang="en-US" dirty="0" smtClean="0"/>
              <a:t>. Web. 07 Nov. 2012. &lt;http://www.songmeanings.net/songs/view/108541/&gt;.</a:t>
            </a:r>
            <a:endParaRPr lang="id-ID" dirty="0" smtClean="0"/>
          </a:p>
          <a:p>
            <a:r>
              <a:rPr lang="id-ID" dirty="0" smtClean="0"/>
              <a:t>"Sheetmusicplus.com." </a:t>
            </a:r>
            <a:r>
              <a:rPr lang="id-ID" i="1" dirty="0" smtClean="0"/>
              <a:t>Look inside Edelweiss</a:t>
            </a:r>
            <a:r>
              <a:rPr lang="id-ID" dirty="0" smtClean="0"/>
              <a:t>. Web. 07 Nov. 2012. &lt;http://www.sheetmusicplus.com/look_inside/19222464&gt;.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642</TotalTime>
  <Words>223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Edelweiss</vt:lpstr>
      <vt:lpstr>What is Edelweiss?</vt:lpstr>
      <vt:lpstr>Richard Charles Rodgers</vt:lpstr>
      <vt:lpstr>Meaning</vt:lpstr>
      <vt:lpstr>Music Sheet</vt:lpstr>
      <vt:lpstr>Slide 6</vt:lpstr>
      <vt:lpstr>Analysis</vt:lpstr>
      <vt:lpstr>Thank You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Edelweiss</dc:title>
  <dc:creator>Toshiba</dc:creator>
  <cp:lastModifiedBy>Toshiba</cp:lastModifiedBy>
  <cp:revision>14</cp:revision>
  <dcterms:created xsi:type="dcterms:W3CDTF">2012-11-05T04:28:49Z</dcterms:created>
  <dcterms:modified xsi:type="dcterms:W3CDTF">2012-11-26T04:03:22Z</dcterms:modified>
</cp:coreProperties>
</file>