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59" r:id="rId5"/>
    <p:sldId id="260" r:id="rId6"/>
    <p:sldId id="261" r:id="rId7"/>
    <p:sldId id="262" r:id="rId8"/>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1014" y="3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947EDB5-C8B3-4978-B936-1F624017244A}" type="datetimeFigureOut">
              <a:rPr lang="id-ID" smtClean="0"/>
              <a:pPr/>
              <a:t>08/04/2011</a:t>
            </a:fld>
            <a:endParaRPr lang="id-ID"/>
          </a:p>
        </p:txBody>
      </p:sp>
      <p:sp>
        <p:nvSpPr>
          <p:cNvPr id="19" name="Footer Placeholder 18"/>
          <p:cNvSpPr>
            <a:spLocks noGrp="1"/>
          </p:cNvSpPr>
          <p:nvPr>
            <p:ph type="ftr" sz="quarter" idx="11"/>
          </p:nvPr>
        </p:nvSpPr>
        <p:spPr/>
        <p:txBody>
          <a:bodyPr/>
          <a:lstStyle/>
          <a:p>
            <a:endParaRPr lang="id-ID"/>
          </a:p>
        </p:txBody>
      </p:sp>
      <p:sp>
        <p:nvSpPr>
          <p:cNvPr id="27" name="Slide Number Placeholder 26"/>
          <p:cNvSpPr>
            <a:spLocks noGrp="1"/>
          </p:cNvSpPr>
          <p:nvPr>
            <p:ph type="sldNum" sz="quarter" idx="12"/>
          </p:nvPr>
        </p:nvSpPr>
        <p:spPr/>
        <p:txBody>
          <a:bodyPr/>
          <a:lstStyle/>
          <a:p>
            <a:fld id="{BC990759-682F-482F-8B1D-F19B40AF26EE}"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47EDB5-C8B3-4978-B936-1F624017244A}" type="datetimeFigureOut">
              <a:rPr lang="id-ID" smtClean="0"/>
              <a:pPr/>
              <a:t>08/04/2011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C990759-682F-482F-8B1D-F19B40AF26EE}"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47EDB5-C8B3-4978-B936-1F624017244A}" type="datetimeFigureOut">
              <a:rPr lang="id-ID" smtClean="0"/>
              <a:pPr/>
              <a:t>08/04/2011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C990759-682F-482F-8B1D-F19B40AF26EE}"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47EDB5-C8B3-4978-B936-1F624017244A}" type="datetimeFigureOut">
              <a:rPr lang="id-ID" smtClean="0"/>
              <a:pPr/>
              <a:t>08/04/2011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C990759-682F-482F-8B1D-F19B40AF26EE}"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947EDB5-C8B3-4978-B936-1F624017244A}" type="datetimeFigureOut">
              <a:rPr lang="id-ID" smtClean="0"/>
              <a:pPr/>
              <a:t>08/04/2011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C990759-682F-482F-8B1D-F19B40AF26EE}"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947EDB5-C8B3-4978-B936-1F624017244A}" type="datetimeFigureOut">
              <a:rPr lang="id-ID" smtClean="0"/>
              <a:pPr/>
              <a:t>08/04/2011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C990759-682F-482F-8B1D-F19B40AF26EE}"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947EDB5-C8B3-4978-B936-1F624017244A}" type="datetimeFigureOut">
              <a:rPr lang="id-ID" smtClean="0"/>
              <a:pPr/>
              <a:t>08/04/2011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C990759-682F-482F-8B1D-F19B40AF26EE}"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947EDB5-C8B3-4978-B936-1F624017244A}" type="datetimeFigureOut">
              <a:rPr lang="id-ID" smtClean="0"/>
              <a:pPr/>
              <a:t>08/04/2011</a:t>
            </a:fld>
            <a:endParaRPr lang="id-ID"/>
          </a:p>
        </p:txBody>
      </p:sp>
      <p:sp>
        <p:nvSpPr>
          <p:cNvPr id="8" name="Slide Number Placeholder 7"/>
          <p:cNvSpPr>
            <a:spLocks noGrp="1"/>
          </p:cNvSpPr>
          <p:nvPr>
            <p:ph type="sldNum" sz="quarter" idx="11"/>
          </p:nvPr>
        </p:nvSpPr>
        <p:spPr/>
        <p:txBody>
          <a:bodyPr/>
          <a:lstStyle/>
          <a:p>
            <a:fld id="{BC990759-682F-482F-8B1D-F19B40AF26EE}" type="slidenum">
              <a:rPr lang="id-ID" smtClean="0"/>
              <a:pPr/>
              <a:t>‹#›</a:t>
            </a:fld>
            <a:endParaRPr lang="id-ID"/>
          </a:p>
        </p:txBody>
      </p:sp>
      <p:sp>
        <p:nvSpPr>
          <p:cNvPr id="9" name="Footer Placeholder 8"/>
          <p:cNvSpPr>
            <a:spLocks noGrp="1"/>
          </p:cNvSpPr>
          <p:nvPr>
            <p:ph type="ftr" sz="quarter" idx="12"/>
          </p:nvPr>
        </p:nvSpPr>
        <p:spPr/>
        <p:txBody>
          <a:bodyPr/>
          <a:lstStyle/>
          <a:p>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7EDB5-C8B3-4978-B936-1F624017244A}" type="datetimeFigureOut">
              <a:rPr lang="id-ID" smtClean="0"/>
              <a:pPr/>
              <a:t>08/04/2011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C990759-682F-482F-8B1D-F19B40AF26EE}"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947EDB5-C8B3-4978-B936-1F624017244A}" type="datetimeFigureOut">
              <a:rPr lang="id-ID" smtClean="0"/>
              <a:pPr/>
              <a:t>08/04/2011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8156448" y="6422064"/>
            <a:ext cx="762000" cy="365125"/>
          </a:xfrm>
        </p:spPr>
        <p:txBody>
          <a:bodyPr/>
          <a:lstStyle/>
          <a:p>
            <a:fld id="{BC990759-682F-482F-8B1D-F19B40AF26EE}"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9947EDB5-C8B3-4978-B936-1F624017244A}" type="datetimeFigureOut">
              <a:rPr lang="id-ID" smtClean="0"/>
              <a:pPr/>
              <a:t>08/04/2011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C990759-682F-482F-8B1D-F19B40AF26EE}"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947EDB5-C8B3-4978-B936-1F624017244A}" type="datetimeFigureOut">
              <a:rPr lang="id-ID" smtClean="0"/>
              <a:pPr/>
              <a:t>08/04/2011</a:t>
            </a:fld>
            <a:endParaRPr lang="id-ID"/>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id-ID"/>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C990759-682F-482F-8B1D-F19B40AF26EE}"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God’s Big Picture</a:t>
            </a:r>
            <a:endParaRPr lang="id-ID" dirty="0"/>
          </a:p>
        </p:txBody>
      </p:sp>
      <p:sp>
        <p:nvSpPr>
          <p:cNvPr id="3" name="Subtitle 2"/>
          <p:cNvSpPr>
            <a:spLocks noGrp="1"/>
          </p:cNvSpPr>
          <p:nvPr>
            <p:ph type="subTitle" idx="1"/>
          </p:nvPr>
        </p:nvSpPr>
        <p:spPr/>
        <p:txBody>
          <a:bodyPr/>
          <a:lstStyle/>
          <a:p>
            <a:r>
              <a:rPr lang="id-ID" dirty="0" smtClean="0"/>
              <a:t>Aditya.W</a:t>
            </a:r>
            <a:endParaRPr lang="id-ID"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What was our Task?</a:t>
            </a:r>
            <a:endParaRPr lang="id-ID" dirty="0"/>
          </a:p>
        </p:txBody>
      </p:sp>
      <p:sp>
        <p:nvSpPr>
          <p:cNvPr id="3" name="Content Placeholder 2"/>
          <p:cNvSpPr>
            <a:spLocks noGrp="1"/>
          </p:cNvSpPr>
          <p:nvPr>
            <p:ph idx="1"/>
          </p:nvPr>
        </p:nvSpPr>
        <p:spPr>
          <a:xfrm>
            <a:off x="457200" y="1935480"/>
            <a:ext cx="3686172" cy="4389120"/>
          </a:xfrm>
        </p:spPr>
        <p:txBody>
          <a:bodyPr/>
          <a:lstStyle/>
          <a:p>
            <a:r>
              <a:rPr lang="id-ID" dirty="0" smtClean="0"/>
              <a:t>Our assignment was to make a powerpoint regarding a book called God’s Big Picture writen by Vaughan Roberts. We were given a specific section. </a:t>
            </a:r>
            <a:endParaRPr lang="id-ID" dirty="0"/>
          </a:p>
        </p:txBody>
      </p:sp>
      <p:pic>
        <p:nvPicPr>
          <p:cNvPr id="1026" name="Picture 2"/>
          <p:cNvPicPr>
            <a:picLocks noChangeAspect="1" noChangeArrowheads="1"/>
          </p:cNvPicPr>
          <p:nvPr/>
        </p:nvPicPr>
        <p:blipFill>
          <a:blip r:embed="rId2" cstate="print"/>
          <a:srcRect/>
          <a:stretch>
            <a:fillRect/>
          </a:stretch>
        </p:blipFill>
        <p:spPr bwMode="auto">
          <a:xfrm>
            <a:off x="4286248" y="1857364"/>
            <a:ext cx="4090996" cy="398262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God is the Author of Creation</a:t>
            </a:r>
            <a:endParaRPr lang="id-ID" dirty="0"/>
          </a:p>
        </p:txBody>
      </p:sp>
      <p:sp>
        <p:nvSpPr>
          <p:cNvPr id="3" name="Content Placeholder 2"/>
          <p:cNvSpPr>
            <a:spLocks noGrp="1"/>
          </p:cNvSpPr>
          <p:nvPr>
            <p:ph idx="1"/>
          </p:nvPr>
        </p:nvSpPr>
        <p:spPr/>
        <p:txBody>
          <a:bodyPr>
            <a:normAutofit fontScale="92500" lnSpcReduction="20000"/>
          </a:bodyPr>
          <a:lstStyle/>
          <a:p>
            <a:r>
              <a:rPr lang="id-ID" dirty="0" smtClean="0"/>
              <a:t>I got section 1 , the title was “God is the Author of Creation”. The part was basically about how God created the entire world and heavens. The book tells that no matter if He created everything in six literal days or not; what’s important is that He is the creator of everything. </a:t>
            </a:r>
          </a:p>
          <a:p>
            <a:r>
              <a:rPr lang="id-ID" dirty="0" smtClean="0"/>
              <a:t>The book explains that God not only looks in our souls, but also see our bodies. The section explains that	God has a plan for us in heaven. It explains that He will grant us salvation in heaven.</a:t>
            </a:r>
          </a:p>
          <a:p>
            <a:endParaRPr lang="id-ID"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Bible Verse</a:t>
            </a:r>
            <a:endParaRPr lang="id-ID" dirty="0"/>
          </a:p>
        </p:txBody>
      </p:sp>
      <p:sp>
        <p:nvSpPr>
          <p:cNvPr id="3" name="Content Placeholder 2"/>
          <p:cNvSpPr>
            <a:spLocks noGrp="1"/>
          </p:cNvSpPr>
          <p:nvPr>
            <p:ph idx="1"/>
          </p:nvPr>
        </p:nvSpPr>
        <p:spPr>
          <a:xfrm>
            <a:off x="4572000" y="1928802"/>
            <a:ext cx="4257676" cy="4389120"/>
          </a:xfrm>
        </p:spPr>
        <p:txBody>
          <a:bodyPr>
            <a:normAutofit fontScale="70000" lnSpcReduction="20000"/>
          </a:bodyPr>
          <a:lstStyle/>
          <a:p>
            <a:r>
              <a:rPr lang="id-ID" dirty="0" smtClean="0"/>
              <a:t>Genesis 1:1 = In the begining God created heavens and the earth.</a:t>
            </a:r>
          </a:p>
          <a:p>
            <a:r>
              <a:rPr lang="id-ID" dirty="0" smtClean="0"/>
              <a:t>John 1:1-3 = In the begining was the Word, and the Word was with God, and the Word was God. He was with God in the begining. He was with God in the begining. Through him all things were made; without him nothing was made that has been made.</a:t>
            </a:r>
          </a:p>
          <a:p>
            <a:r>
              <a:rPr lang="id-ID" dirty="0" smtClean="0"/>
              <a:t>John 12:31 = Now is the time for benefit, not </a:t>
            </a:r>
            <a:r>
              <a:rPr lang="id-ID" dirty="0" smtClean="0"/>
              <a:t>mine.</a:t>
            </a:r>
            <a:endParaRPr lang="id-ID" dirty="0"/>
          </a:p>
        </p:txBody>
      </p:sp>
      <p:pic>
        <p:nvPicPr>
          <p:cNvPr id="2050" name="Picture 2"/>
          <p:cNvPicPr>
            <a:picLocks noChangeAspect="1" noChangeArrowheads="1"/>
          </p:cNvPicPr>
          <p:nvPr/>
        </p:nvPicPr>
        <p:blipFill>
          <a:blip r:embed="rId2" cstate="print"/>
          <a:srcRect/>
          <a:stretch>
            <a:fillRect/>
          </a:stretch>
        </p:blipFill>
        <p:spPr bwMode="auto">
          <a:xfrm>
            <a:off x="285720" y="2214554"/>
            <a:ext cx="4144441" cy="34623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Meaning of Verses</a:t>
            </a:r>
            <a:endParaRPr lang="id-ID" dirty="0"/>
          </a:p>
        </p:txBody>
      </p:sp>
      <p:sp>
        <p:nvSpPr>
          <p:cNvPr id="3" name="Content Placeholder 2"/>
          <p:cNvSpPr>
            <a:spLocks noGrp="1"/>
          </p:cNvSpPr>
          <p:nvPr>
            <p:ph idx="1"/>
          </p:nvPr>
        </p:nvSpPr>
        <p:spPr>
          <a:xfrm>
            <a:off x="457200" y="1600200"/>
            <a:ext cx="4043362" cy="4525963"/>
          </a:xfrm>
        </p:spPr>
        <p:txBody>
          <a:bodyPr>
            <a:normAutofit fontScale="85000" lnSpcReduction="20000"/>
          </a:bodyPr>
          <a:lstStyle/>
          <a:p>
            <a:r>
              <a:rPr lang="id-ID" dirty="0" smtClean="0"/>
              <a:t>Genesis 1:1 = It tells how God created the heavens and the earth.</a:t>
            </a:r>
          </a:p>
          <a:p>
            <a:r>
              <a:rPr lang="id-ID" dirty="0" smtClean="0"/>
              <a:t>John 1:1-3 = Tells that God created the world by speaking his Word. His Word is very powerful and will always belong to Him.</a:t>
            </a:r>
          </a:p>
          <a:p>
            <a:r>
              <a:rPr lang="id-ID" dirty="0" smtClean="0"/>
              <a:t>John 12:31 = It tells that we should benefit the time we have in His world.</a:t>
            </a:r>
          </a:p>
        </p:txBody>
      </p:sp>
      <p:pic>
        <p:nvPicPr>
          <p:cNvPr id="3074" name="Picture 2"/>
          <p:cNvPicPr>
            <a:picLocks noChangeAspect="1" noChangeArrowheads="1"/>
          </p:cNvPicPr>
          <p:nvPr/>
        </p:nvPicPr>
        <p:blipFill>
          <a:blip r:embed="rId2" cstate="print"/>
          <a:srcRect/>
          <a:stretch>
            <a:fillRect/>
          </a:stretch>
        </p:blipFill>
        <p:spPr bwMode="auto">
          <a:xfrm>
            <a:off x="5429256" y="1643050"/>
            <a:ext cx="2790825" cy="389572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Conclusion</a:t>
            </a:r>
            <a:endParaRPr lang="id-ID" dirty="0"/>
          </a:p>
        </p:txBody>
      </p:sp>
      <p:sp>
        <p:nvSpPr>
          <p:cNvPr id="3" name="Content Placeholder 2"/>
          <p:cNvSpPr>
            <a:spLocks noGrp="1"/>
          </p:cNvSpPr>
          <p:nvPr>
            <p:ph idx="1"/>
          </p:nvPr>
        </p:nvSpPr>
        <p:spPr/>
        <p:txBody>
          <a:bodyPr/>
          <a:lstStyle/>
          <a:p>
            <a:r>
              <a:rPr lang="id-ID" dirty="0" smtClean="0"/>
              <a:t>As a </a:t>
            </a:r>
            <a:r>
              <a:rPr lang="id-ID" dirty="0" smtClean="0"/>
              <a:t>conclusion, </a:t>
            </a:r>
            <a:r>
              <a:rPr lang="id-ID" dirty="0" smtClean="0"/>
              <a:t>the section I got was more or less about God becoming the creator </a:t>
            </a:r>
            <a:r>
              <a:rPr lang="id-ID" smtClean="0"/>
              <a:t>of </a:t>
            </a:r>
            <a:r>
              <a:rPr lang="id-ID" smtClean="0"/>
              <a:t>everything</a:t>
            </a:r>
            <a:r>
              <a:rPr lang="id-ID" dirty="0" smtClean="0"/>
              <a:t>.</a:t>
            </a:r>
          </a:p>
          <a:p>
            <a:r>
              <a:rPr lang="id-ID" dirty="0" smtClean="0"/>
              <a:t>It doesn’t matter it took him 7 literal days or not. We should still respect Him like the way we did.</a:t>
            </a:r>
            <a:endParaRPr lang="id-ID"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857496"/>
            <a:ext cx="7467600" cy="1143000"/>
          </a:xfrm>
        </p:spPr>
        <p:txBody>
          <a:bodyPr/>
          <a:lstStyle/>
          <a:p>
            <a:pPr algn="ctr"/>
            <a:r>
              <a:rPr lang="id-ID" smtClean="0"/>
              <a:t>Thank You</a:t>
            </a:r>
            <a:endParaRPr lang="id-ID" dirty="0"/>
          </a:p>
        </p:txBody>
      </p:sp>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85</TotalTime>
  <Words>311</Words>
  <Application>Microsoft Office PowerPoint</Application>
  <PresentationFormat>On-screen Show (4:3)</PresentationFormat>
  <Paragraphs>19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Technic</vt:lpstr>
      <vt:lpstr>God’s Big Picture</vt:lpstr>
      <vt:lpstr>What was our Task?</vt:lpstr>
      <vt:lpstr>God is the Author of Creation</vt:lpstr>
      <vt:lpstr>Bible Verse</vt:lpstr>
      <vt:lpstr>Meaning of Verses</vt:lpstr>
      <vt:lpstr>Conclusion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Big Picture</dc:title>
  <dc:creator>Aditya Wikara</dc:creator>
  <cp:lastModifiedBy>Aditya Wikara</cp:lastModifiedBy>
  <cp:revision>26</cp:revision>
  <dcterms:created xsi:type="dcterms:W3CDTF">2011-04-06T02:50:06Z</dcterms:created>
  <dcterms:modified xsi:type="dcterms:W3CDTF">2011-04-08T03:09:38Z</dcterms:modified>
</cp:coreProperties>
</file>