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59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>
        <p:scale>
          <a:sx n="70" d="100"/>
          <a:sy n="70" d="100"/>
        </p:scale>
        <p:origin x="-13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6BF1F9-4A97-443B-AA2D-F7327971F01C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72E1646-E5B2-42C9-B4EE-E9F3A9033EE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agu%20Daerah%20-%20Ampar%20Ampar%20Pisang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phut.go.id/INFORMASI/TN%20INDO-ENGLISH/image/tn_kalimantan.jpg" TargetMode="External"/><Relationship Id="rId13" Type="http://schemas.openxmlformats.org/officeDocument/2006/relationships/hyperlink" Target="http://www.azamku.com/wp-content/uploads/2012/03/pakaian-adat-dayak-kalimantan-barat-pakaian-tradisional-dayak-kalimantan-barat-kalbar.jpg" TargetMode="External"/><Relationship Id="rId3" Type="http://schemas.openxmlformats.org/officeDocument/2006/relationships/hyperlink" Target="http://gigihpratomo.files.wordpress.com/2012/05/peta-indonesia.jpg" TargetMode="External"/><Relationship Id="rId7" Type="http://schemas.openxmlformats.org/officeDocument/2006/relationships/hyperlink" Target="http://media.lonelyplanet.com/lpi/26019/26019-15/681x454.jpg" TargetMode="External"/><Relationship Id="rId12" Type="http://schemas.openxmlformats.org/officeDocument/2006/relationships/hyperlink" Target="http://3.bp.blogspot.com/_tWqLEoxN6XE/SjWsdXySG5I/AAAAAAAAAHw/Cua-pdvaVmY/s400/black+orchid.jpg" TargetMode="External"/><Relationship Id="rId2" Type="http://schemas.openxmlformats.org/officeDocument/2006/relationships/hyperlink" Target="http://media.lonelyplanet.com/lpi/9551/9551-2/681x45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.bp.blogspot.com/-YqN0Tik8QF8/Thh6o5YzF_I/AAAAAAAAAAY/0CG_C6GE4Sw/s1600/bengawan-solo.jpg" TargetMode="External"/><Relationship Id="rId11" Type="http://schemas.openxmlformats.org/officeDocument/2006/relationships/hyperlink" Target="http://www.mongabay.com/images/indonesia/kalimantan/kali9519.JPG" TargetMode="External"/><Relationship Id="rId5" Type="http://schemas.openxmlformats.org/officeDocument/2006/relationships/hyperlink" Target="http://indonesiacountry.com/wp-content/uploads/2010/03/maluku11.jpg" TargetMode="External"/><Relationship Id="rId15" Type="http://schemas.openxmlformats.org/officeDocument/2006/relationships/hyperlink" Target="http://hasanzainuddin.files.wordpress.com/2008/06/tari.jpg?w=688&amp;h=516" TargetMode="External"/><Relationship Id="rId10" Type="http://schemas.openxmlformats.org/officeDocument/2006/relationships/hyperlink" Target="http://farm5.static.flickr.com/4018/4258128013_fe36728b77.jpg" TargetMode="External"/><Relationship Id="rId4" Type="http://schemas.openxmlformats.org/officeDocument/2006/relationships/hyperlink" Target="http://media.lonelyplanet.com/lpi/2867/2867-4/681x454.jpg" TargetMode="External"/><Relationship Id="rId9" Type="http://schemas.openxmlformats.org/officeDocument/2006/relationships/hyperlink" Target="http://www.floressatours.com/indonesia-pictures/images/kalimantan_paul06_jpg.jpg" TargetMode="External"/><Relationship Id="rId14" Type="http://schemas.openxmlformats.org/officeDocument/2006/relationships/hyperlink" Target="http://4.bp.blogspot.com/_OUXRHvMHMZI/SzVxLu-ezPI/AAAAAAAAAYU/ge7V0SrRg4Y/s400/21567_1167843484631_1484262686_395951_2438144_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bali%20janger%20mejangeran%20-%20folk%20instrumental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rasa%20sayange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02%20bengawan%20solo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yamko%20rambe%20yamko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agu%20Daerah%20-%20Cik-Cik%20Periok.mp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Lagu%20Daerah%20-%20Ampar%20Ampar%20Pisang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52128"/>
          </a:xfrm>
        </p:spPr>
        <p:txBody>
          <a:bodyPr/>
          <a:lstStyle/>
          <a:p>
            <a:pPr algn="ctr"/>
            <a:r>
              <a:rPr lang="id-ID" dirty="0" smtClean="0"/>
              <a:t>Indonesian Traditional Songs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4953000" cy="1752600"/>
          </a:xfrm>
        </p:spPr>
        <p:txBody>
          <a:bodyPr/>
          <a:lstStyle/>
          <a:p>
            <a:r>
              <a:rPr lang="id-ID" dirty="0" smtClean="0"/>
              <a:t>Aditya. W</a:t>
            </a:r>
          </a:p>
          <a:p>
            <a:r>
              <a:rPr lang="id-ID" dirty="0" smtClean="0"/>
              <a:t>Music </a:t>
            </a:r>
          </a:p>
        </p:txBody>
      </p:sp>
      <p:pic>
        <p:nvPicPr>
          <p:cNvPr id="16388" name="Picture 4" descr="http://gigihpratomo.files.wordpress.com/2012/05/peta-indone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18074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id-ID" dirty="0" smtClean="0"/>
              <a:t>Ampar-Ampar Pisang</a:t>
            </a:r>
            <a:endParaRPr lang="id-ID" dirty="0"/>
          </a:p>
        </p:txBody>
      </p:sp>
      <p:pic>
        <p:nvPicPr>
          <p:cNvPr id="22529" name="Picture 1" descr="G:\BlackBerry\camera\IMG-20120802-00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20788" y="2190004"/>
            <a:ext cx="5065696" cy="3799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Picture 2" descr="G:\BlackBerry\camera\IMG-20120802-0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38678" y="2191006"/>
            <a:ext cx="5073714" cy="3805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16216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hlinkClick r:id="rId4" action="ppaction://hlinkfile"/>
              </a:rPr>
              <a:t>Listen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id-ID" dirty="0" smtClean="0"/>
              <a:t>Analysis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First finger is C or Do</a:t>
            </a:r>
          </a:p>
          <a:p>
            <a:r>
              <a:rPr lang="id-ID" dirty="0" smtClean="0"/>
              <a:t>Played in a major scale</a:t>
            </a:r>
          </a:p>
          <a:p>
            <a:r>
              <a:rPr lang="id-ID" dirty="0" smtClean="0"/>
              <a:t>Treble Clef</a:t>
            </a:r>
          </a:p>
          <a:p>
            <a:r>
              <a:rPr lang="id-ID" dirty="0" smtClean="0"/>
              <a:t>Time signature 2/4 (2 beats in a bar)</a:t>
            </a:r>
          </a:p>
          <a:p>
            <a:r>
              <a:rPr lang="id-ID" dirty="0" smtClean="0"/>
              <a:t>Tempo: Moderato</a:t>
            </a:r>
          </a:p>
          <a:p>
            <a:r>
              <a:rPr lang="id-ID" dirty="0" smtClean="0"/>
              <a:t>Articulation: No staccato symbols, little bit of legato</a:t>
            </a:r>
          </a:p>
          <a:p>
            <a:r>
              <a:rPr lang="id-ID" dirty="0" smtClean="0"/>
              <a:t>Pitch: High</a:t>
            </a:r>
          </a:p>
          <a:p>
            <a:r>
              <a:rPr lang="id-ID" dirty="0" smtClean="0"/>
              <a:t>Dynamics: </a:t>
            </a:r>
            <a:r>
              <a:rPr lang="id-ID" i="1" dirty="0" smtClean="0"/>
              <a:t>Giocoso</a:t>
            </a:r>
            <a:endParaRPr lang="id-ID" dirty="0" smtClean="0"/>
          </a:p>
          <a:p>
            <a:r>
              <a:rPr lang="id-ID" dirty="0" smtClean="0"/>
              <a:t>Notes: No whole note, half notes and quarter notes</a:t>
            </a:r>
          </a:p>
          <a:p>
            <a:r>
              <a:rPr lang="id-ID" dirty="0" smtClean="0"/>
              <a:t>Rests: No whole rest, half rest and quarter rest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/>
          <a:lstStyle/>
          <a:p>
            <a:r>
              <a:rPr lang="id-ID" dirty="0" smtClean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Autofit/>
          </a:bodyPr>
          <a:lstStyle/>
          <a:p>
            <a:r>
              <a:rPr lang="id-ID" sz="1200" dirty="0" smtClean="0"/>
              <a:t>Web</a:t>
            </a:r>
          </a:p>
          <a:p>
            <a:pPr lvl="1"/>
            <a:r>
              <a:rPr lang="en-US" sz="1100" dirty="0" smtClean="0"/>
              <a:t>"Indonesia." </a:t>
            </a:r>
            <a:r>
              <a:rPr lang="en-US" sz="1100" i="1" dirty="0" smtClean="0"/>
              <a:t>Lonely Planet</a:t>
            </a:r>
            <a:r>
              <a:rPr lang="en-US" sz="1100" dirty="0" smtClean="0"/>
              <a:t>. </a:t>
            </a:r>
            <a:r>
              <a:rPr lang="en-US" sz="1100" dirty="0" err="1" smtClean="0"/>
              <a:t>N.p</a:t>
            </a:r>
            <a:r>
              <a:rPr lang="en-US" sz="1100" dirty="0" smtClean="0"/>
              <a:t>., </a:t>
            </a:r>
            <a:r>
              <a:rPr lang="en-US" sz="1100" dirty="0" err="1" smtClean="0"/>
              <a:t>n.d</a:t>
            </a:r>
            <a:r>
              <a:rPr lang="en-US" sz="1100" dirty="0" smtClean="0"/>
              <a:t>. Web. 31 July 2012. &lt;http://www.lonelyplanet.com/indonesia&gt;.</a:t>
            </a:r>
            <a:endParaRPr lang="id-ID" sz="1100" dirty="0" smtClean="0"/>
          </a:p>
          <a:p>
            <a:pPr lvl="1"/>
            <a:r>
              <a:rPr lang="id-ID" sz="1100" dirty="0" smtClean="0"/>
              <a:t>"Maluku (Moluccas)." </a:t>
            </a:r>
            <a:r>
              <a:rPr lang="id-ID" sz="1100" i="1" dirty="0" smtClean="0"/>
              <a:t>Lonely Planet</a:t>
            </a:r>
            <a:r>
              <a:rPr lang="id-ID" sz="1100" dirty="0" smtClean="0"/>
              <a:t>. N.p., n.d. Web. 31 July 2012. &lt;http://www.lonelyplanet.com/indonesia/maluku-moluccas&gt;.</a:t>
            </a:r>
          </a:p>
          <a:p>
            <a:pPr lvl="1"/>
            <a:r>
              <a:rPr lang="en-US" sz="1100" dirty="0" smtClean="0"/>
              <a:t>"Bali." </a:t>
            </a:r>
            <a:r>
              <a:rPr lang="en-US" sz="1100" i="1" dirty="0" smtClean="0"/>
              <a:t>Lonely Planet</a:t>
            </a:r>
            <a:r>
              <a:rPr lang="en-US" sz="1100" dirty="0" smtClean="0"/>
              <a:t>. </a:t>
            </a:r>
            <a:r>
              <a:rPr lang="en-US" sz="1100" dirty="0" err="1" smtClean="0"/>
              <a:t>N.p</a:t>
            </a:r>
            <a:r>
              <a:rPr lang="en-US" sz="1100" dirty="0" smtClean="0"/>
              <a:t>., </a:t>
            </a:r>
            <a:r>
              <a:rPr lang="en-US" sz="1100" dirty="0" err="1" smtClean="0"/>
              <a:t>n.d</a:t>
            </a:r>
            <a:r>
              <a:rPr lang="en-US" sz="1100" dirty="0" smtClean="0"/>
              <a:t>. Web. 31 July 2012. &lt;http://www.lonelyplanet.com/indonesia/bali&gt;.</a:t>
            </a:r>
            <a:endParaRPr lang="id-ID" sz="1100" dirty="0" smtClean="0"/>
          </a:p>
          <a:p>
            <a:pPr lvl="1"/>
            <a:r>
              <a:rPr lang="en-US" sz="1100" dirty="0" smtClean="0"/>
              <a:t>"Kalimantan - Indonesia's Part of Borneo Island." </a:t>
            </a:r>
            <a:r>
              <a:rPr lang="en-US" sz="1100" i="1" dirty="0" smtClean="0"/>
              <a:t>Kalimantan - Indonesia's Part of Borneo Island</a:t>
            </a:r>
            <a:r>
              <a:rPr lang="en-US" sz="1100" dirty="0" smtClean="0"/>
              <a:t>. </a:t>
            </a:r>
            <a:r>
              <a:rPr lang="en-US" sz="1100" dirty="0" err="1" smtClean="0"/>
              <a:t>N.p</a:t>
            </a:r>
            <a:r>
              <a:rPr lang="en-US" sz="1100" dirty="0" smtClean="0"/>
              <a:t>., </a:t>
            </a:r>
            <a:r>
              <a:rPr lang="en-US" sz="1100" dirty="0" err="1" smtClean="0"/>
              <a:t>n.d</a:t>
            </a:r>
            <a:r>
              <a:rPr lang="en-US" sz="1100" dirty="0" smtClean="0"/>
              <a:t>. Web. 01 Aug. 2012. &lt;http://www.indonesiapromo.com/borneo.html&gt;.</a:t>
            </a:r>
            <a:endParaRPr lang="id-ID" sz="1100" dirty="0" smtClean="0"/>
          </a:p>
          <a:p>
            <a:pPr lvl="1"/>
            <a:r>
              <a:rPr lang="en-US" sz="1100" dirty="0" smtClean="0"/>
              <a:t>"Visit East Kalimantan." </a:t>
            </a:r>
            <a:r>
              <a:rPr lang="en-US" sz="1100" i="1" dirty="0" smtClean="0"/>
              <a:t>: Traditional Ceremonies</a:t>
            </a:r>
            <a:r>
              <a:rPr lang="en-US" sz="1100" dirty="0" smtClean="0"/>
              <a:t>. </a:t>
            </a:r>
            <a:r>
              <a:rPr lang="en-US" sz="1100" dirty="0" err="1" smtClean="0"/>
              <a:t>N.p</a:t>
            </a:r>
            <a:r>
              <a:rPr lang="en-US" sz="1100" dirty="0" smtClean="0"/>
              <a:t>., </a:t>
            </a:r>
            <a:r>
              <a:rPr lang="en-US" sz="1100" dirty="0" err="1" smtClean="0"/>
              <a:t>n.d</a:t>
            </a:r>
            <a:r>
              <a:rPr lang="en-US" sz="1100" dirty="0" smtClean="0"/>
              <a:t>. Web. 02 Aug. 2012. &lt;http://visiteastkalimantan.blogspot.com/2007/08/traditional-ceremonies.html&gt;.</a:t>
            </a:r>
            <a:endParaRPr lang="id-ID" sz="1100" dirty="0" smtClean="0"/>
          </a:p>
          <a:p>
            <a:r>
              <a:rPr lang="id-ID" sz="1200" dirty="0" smtClean="0"/>
              <a:t>Pictures</a:t>
            </a:r>
          </a:p>
          <a:p>
            <a:pPr lvl="1"/>
            <a:r>
              <a:rPr lang="id-ID" sz="1100" dirty="0" smtClean="0">
                <a:hlinkClick r:id="rId2"/>
              </a:rPr>
              <a:t>http://media.lonelyplanet.com/lpi/9551/9551-2/681x454.jpg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3"/>
              </a:rPr>
              <a:t>http://gigihpratomo.files.wordpress.com/2012/05/peta-indonesia.jpg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4"/>
              </a:rPr>
              <a:t>http://media.lonelyplanet.com/lpi/2867/2867-4/681x454.jpg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5"/>
              </a:rPr>
              <a:t>http://indonesiacountry.com/wp-content/uploads/2010/03/maluku11.jpg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6"/>
              </a:rPr>
              <a:t>http://1.bp.blogspot.com/-YqN0Tik8QF8/Thh6o5YzF_I/AAAAAAAAAAY/0CG_C6GE4Sw/s1600/bengawan-solo.jpg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7"/>
              </a:rPr>
              <a:t>http://media.lonelyplanet.com/lpi/26019/26019-15/681x454.jpg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8"/>
              </a:rPr>
              <a:t>http://www.dephut.go.id/INFORMASI/TN%20INDO-ENGLISH/image/tn_kalimantan.jpg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9"/>
              </a:rPr>
              <a:t>http://www.floressatours.com/indonesia-pictures/images/kalimantan_paul06_jpg.jpg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10"/>
              </a:rPr>
              <a:t>http://farm5.static.flickr.com/4018/4258128013_fe36728b77.jpg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11"/>
              </a:rPr>
              <a:t>http://www.mongabay.com/images/indonesia/kalimantan/kali9519.JPG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12"/>
              </a:rPr>
              <a:t>http://3.bp.blogspot.com/_tWqLEoxN6XE/SjWsdXySG5I/AAAAAAAAAHw/Cua-pdvaVmY/s400/black+orchid.jpg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13"/>
              </a:rPr>
              <a:t>http://www.azamku.com/wp-content/uploads/2012/03/pakaian-adat-dayak-kalimantan-barat-pakaian-tradisional-dayak-kalimantan-barat-kalbar.jpg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14"/>
              </a:rPr>
              <a:t>http://4.bp.blogspot.com/_OUXRHvMHMZI/SzVxLu-ezPI/AAAAAAAAAYU/ge7V0SrRg4Y/s400/21567_1167843484631_1484262686_395951_2438144_n.jpg</a:t>
            </a:r>
            <a:endParaRPr lang="id-ID" sz="1100" dirty="0" smtClean="0"/>
          </a:p>
          <a:p>
            <a:pPr lvl="1"/>
            <a:r>
              <a:rPr lang="id-ID" sz="1100" dirty="0" smtClean="0">
                <a:hlinkClick r:id="rId15"/>
              </a:rPr>
              <a:t>http://hasanzainuddin.files.wordpress.com/2008/06/tari.jpg?w=688&amp;h=516</a:t>
            </a:r>
            <a:endParaRPr lang="id-ID" sz="1100" dirty="0" smtClean="0"/>
          </a:p>
          <a:p>
            <a:pPr lvl="1"/>
            <a:endParaRPr lang="id-ID" sz="1100" dirty="0" smtClean="0"/>
          </a:p>
          <a:p>
            <a:pPr lvl="1"/>
            <a:endParaRPr lang="id-ID" sz="1100" dirty="0" smtClean="0"/>
          </a:p>
          <a:p>
            <a:pPr lvl="1"/>
            <a:endParaRPr lang="id-ID" sz="1100" dirty="0" smtClean="0"/>
          </a:p>
          <a:p>
            <a:pPr lvl="1"/>
            <a:endParaRPr lang="id-ID" sz="1100" dirty="0" smtClean="0"/>
          </a:p>
          <a:p>
            <a:pPr lvl="1"/>
            <a:endParaRPr lang="id-ID" sz="1100" dirty="0" smtClean="0"/>
          </a:p>
          <a:p>
            <a:pPr lvl="1"/>
            <a:endParaRPr lang="id-ID" sz="1100" dirty="0" smtClean="0"/>
          </a:p>
          <a:p>
            <a:pPr lvl="1"/>
            <a:endParaRPr lang="id-ID" sz="1100" dirty="0" smtClean="0"/>
          </a:p>
          <a:p>
            <a:pPr lvl="1"/>
            <a:endParaRPr lang="id-ID" sz="1100" dirty="0" smtClean="0"/>
          </a:p>
          <a:p>
            <a:pPr lvl="1"/>
            <a:endParaRPr lang="id-ID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320480" cy="1080120"/>
          </a:xfrm>
        </p:spPr>
        <p:txBody>
          <a:bodyPr/>
          <a:lstStyle/>
          <a:p>
            <a:pPr algn="ctr"/>
            <a:r>
              <a:rPr lang="id-ID" dirty="0" smtClean="0"/>
              <a:t>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3024336" cy="4464496"/>
          </a:xfrm>
        </p:spPr>
        <p:txBody>
          <a:bodyPr>
            <a:normAutofit fontScale="92500"/>
          </a:bodyPr>
          <a:lstStyle/>
          <a:p>
            <a:r>
              <a:rPr lang="id-ID" sz="2400" dirty="0" smtClean="0"/>
              <a:t>Indonesia is a archipelago consisting 17,500 islands.</a:t>
            </a:r>
          </a:p>
          <a:p>
            <a:r>
              <a:rPr lang="id-ID" sz="2400" dirty="0" smtClean="0"/>
              <a:t>33 provinces each with diverse culture and traditions.</a:t>
            </a:r>
          </a:p>
          <a:p>
            <a:r>
              <a:rPr lang="id-ID" sz="2400" dirty="0" smtClean="0"/>
              <a:t>238 million people, 4th in the world</a:t>
            </a:r>
          </a:p>
          <a:p>
            <a:r>
              <a:rPr lang="id-ID" sz="2400" dirty="0" smtClean="0"/>
              <a:t>583 language and dialects.</a:t>
            </a:r>
          </a:p>
          <a:p>
            <a:endParaRPr lang="id-ID" sz="3600" dirty="0"/>
          </a:p>
        </p:txBody>
      </p:sp>
      <p:pic>
        <p:nvPicPr>
          <p:cNvPr id="4" name="Picture 2" descr="http://media.lonelyplanet.com/lpi/9551/9551-2/681x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68827"/>
            <a:ext cx="5370401" cy="358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115616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/>
              <a:t>Bali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764704"/>
            <a:ext cx="4680520" cy="2736304"/>
          </a:xfrm>
        </p:spPr>
        <p:txBody>
          <a:bodyPr>
            <a:noAutofit/>
          </a:bodyPr>
          <a:lstStyle/>
          <a:p>
            <a:r>
              <a:rPr lang="id-ID" sz="1800" dirty="0" smtClean="0"/>
              <a:t>A tropical paradise</a:t>
            </a:r>
          </a:p>
          <a:p>
            <a:r>
              <a:rPr lang="id-ID" sz="1800" dirty="0" smtClean="0"/>
              <a:t>Beaches provide superb entertainment</a:t>
            </a:r>
          </a:p>
          <a:p>
            <a:r>
              <a:rPr lang="id-ID" sz="1800" dirty="0" smtClean="0"/>
              <a:t>Swimming, surfing, snorkling, diving</a:t>
            </a:r>
          </a:p>
          <a:p>
            <a:r>
              <a:rPr lang="id-ID" sz="1800" dirty="0" smtClean="0"/>
              <a:t>Interesting culture: art, dance, and music.</a:t>
            </a:r>
          </a:p>
          <a:p>
            <a:r>
              <a:rPr lang="id-ID" sz="1800" dirty="0" smtClean="0"/>
              <a:t>A unique musical instrument from Bali would be </a:t>
            </a:r>
            <a:r>
              <a:rPr lang="id-ID" sz="1800" i="1" dirty="0" smtClean="0"/>
              <a:t>Gamelan</a:t>
            </a:r>
            <a:r>
              <a:rPr lang="id-ID" sz="1800" dirty="0" smtClean="0"/>
              <a:t>. They are like gongs.</a:t>
            </a:r>
          </a:p>
          <a:p>
            <a:r>
              <a:rPr lang="id-ID" sz="1800" i="1" dirty="0" smtClean="0">
                <a:hlinkClick r:id="rId2" action="ppaction://hlinkfile"/>
              </a:rPr>
              <a:t>Janger</a:t>
            </a:r>
            <a:r>
              <a:rPr lang="id-ID" sz="1800" i="1" dirty="0" smtClean="0"/>
              <a:t> </a:t>
            </a:r>
            <a:r>
              <a:rPr lang="id-ID" sz="1800" dirty="0" smtClean="0"/>
              <a:t>is a Balinese traditional song</a:t>
            </a:r>
            <a:endParaRPr lang="id-ID" sz="1800" i="1" dirty="0"/>
          </a:p>
        </p:txBody>
      </p:sp>
      <p:pic>
        <p:nvPicPr>
          <p:cNvPr id="17410" name="Picture 2" descr="http://media.lonelyplanet.com/lpi/2867/2867-4/681x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3"/>
            <a:ext cx="3816424" cy="2544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357301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Tanah Lot, Sea Temple</a:t>
            </a:r>
            <a:endParaRPr lang="id-ID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8264" y="3284984"/>
            <a:ext cx="1368152" cy="4320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Maluku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4005064"/>
            <a:ext cx="4320480" cy="264705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spice islands,</a:t>
            </a:r>
            <a:r>
              <a:rPr kumimoji="0" lang="id-I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rich with cloves and nutmeg.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id-ID" sz="2800" dirty="0" smtClean="0"/>
              <a:t>Remote place, great entertainment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id-ID" sz="2800" dirty="0" smtClean="0"/>
              <a:t>Snorkling, great beaches, exploring vocanoes and ruined Dutch fortresses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id-ID" sz="2800" dirty="0" smtClean="0"/>
              <a:t>Talented with their art: dance and music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id-ID" sz="2800" i="1" dirty="0" smtClean="0">
                <a:hlinkClick r:id="rId4" action="ppaction://hlinkfile"/>
              </a:rPr>
              <a:t>Rasa Sayange</a:t>
            </a:r>
            <a:r>
              <a:rPr lang="id-ID" sz="2800" dirty="0" smtClean="0"/>
              <a:t>, a traditional song from Maluku.</a:t>
            </a:r>
            <a:endParaRPr lang="id-ID" sz="2800" i="1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http://indonesiacountry.com/wp-content/uploads/2010/03/maluku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3419872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64088" y="638132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Hunimoa Beach, Ambon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3322712" cy="62981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Indonesia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80312" y="6165304"/>
            <a:ext cx="1440160" cy="504056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Papua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680520" cy="2736304"/>
          </a:xfrm>
        </p:spPr>
        <p:txBody>
          <a:bodyPr>
            <a:noAutofit/>
          </a:bodyPr>
          <a:lstStyle/>
          <a:p>
            <a:r>
              <a:rPr lang="id-ID" sz="1800" dirty="0" smtClean="0"/>
              <a:t>Surely has a fascinating culture</a:t>
            </a:r>
          </a:p>
          <a:p>
            <a:r>
              <a:rPr lang="id-ID" sz="1800" dirty="0" smtClean="0"/>
              <a:t>Art surrounds the nation</a:t>
            </a:r>
          </a:p>
          <a:p>
            <a:r>
              <a:rPr lang="id-ID" sz="1800" dirty="0" smtClean="0"/>
              <a:t>Countless traditional music and instruments</a:t>
            </a:r>
          </a:p>
          <a:p>
            <a:r>
              <a:rPr lang="id-ID" sz="1800" dirty="0" smtClean="0"/>
              <a:t>Various unique landmarks: Borobudur, Prambanan</a:t>
            </a:r>
          </a:p>
          <a:p>
            <a:r>
              <a:rPr lang="id-ID" sz="1800" dirty="0" smtClean="0"/>
              <a:t>Rich with forest’s and rivers</a:t>
            </a:r>
          </a:p>
          <a:p>
            <a:r>
              <a:rPr lang="id-ID" sz="1800" i="1" dirty="0" smtClean="0">
                <a:hlinkClick r:id="rId2" action="ppaction://hlinkfile"/>
              </a:rPr>
              <a:t>Bengawan Solo</a:t>
            </a:r>
            <a:endParaRPr lang="id-ID" sz="1800" i="1" dirty="0" smtClean="0"/>
          </a:p>
          <a:p>
            <a:r>
              <a:rPr lang="id-ID" sz="1800" dirty="0" smtClean="0"/>
              <a:t>A country diverse in all aspects</a:t>
            </a:r>
            <a:endParaRPr lang="id-ID" sz="1800" dirty="0"/>
          </a:p>
        </p:txBody>
      </p:sp>
      <p:pic>
        <p:nvPicPr>
          <p:cNvPr id="2050" name="Picture 2" descr="http://1.bp.blogspot.com/-YqN0Tik8QF8/Thh6o5YzF_I/AAAAAAAAAAY/0CG_C6GE4Sw/s1600/bengawan-s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161929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4008" y="3645024"/>
            <a:ext cx="4248472" cy="2520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most exotic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provinces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id-ID" noProof="0" dirty="0" smtClean="0"/>
              <a:t>Papua is different then other provinces, it’s like exploring a new land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id-ID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 cultures</a:t>
            </a:r>
            <a:endParaRPr kumimoji="0" lang="id-ID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of many unique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things: the bird of paradise and the traditional song </a:t>
            </a:r>
            <a:r>
              <a:rPr kumimoji="0" lang="id-ID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Yamko Rame Rambo</a:t>
            </a:r>
            <a:r>
              <a:rPr kumimoji="0" lang="id-ID" sz="1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http://media.lonelyplanet.com/lpi/26019/26019-15/681x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3744416" cy="2496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655022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Mt Tuvuvur near Rabaul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id-ID" dirty="0" smtClean="0"/>
              <a:t>Kalimantan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2952328" cy="4176464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A land rich with both culture and nature</a:t>
            </a:r>
          </a:p>
          <a:p>
            <a:r>
              <a:rPr lang="id-ID" dirty="0" smtClean="0"/>
              <a:t>Home for 13,7 million people</a:t>
            </a:r>
          </a:p>
          <a:p>
            <a:r>
              <a:rPr lang="id-ID" dirty="0" smtClean="0"/>
              <a:t>The island Borneo: Kalimantan, Malaysia, Brunei</a:t>
            </a:r>
            <a:endParaRPr lang="id-ID" dirty="0"/>
          </a:p>
        </p:txBody>
      </p:sp>
      <p:pic>
        <p:nvPicPr>
          <p:cNvPr id="18436" name="Picture 4" descr="http://www.dephut.go.id/INFORMASI/TN%20INDO-ENGLISH/image/tn_kaliman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80728"/>
            <a:ext cx="5266299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608512" cy="1008112"/>
          </a:xfrm>
        </p:spPr>
        <p:txBody>
          <a:bodyPr/>
          <a:lstStyle/>
          <a:p>
            <a:r>
              <a:rPr lang="id-ID" dirty="0" smtClean="0"/>
              <a:t>Dayak, The Natives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509120"/>
            <a:ext cx="8229600" cy="2092864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They came 3,000 years ago, the Borneo indegenous people.</a:t>
            </a:r>
          </a:p>
          <a:p>
            <a:r>
              <a:rPr lang="id-ID" dirty="0" smtClean="0"/>
              <a:t>There are 200 sub tribes, each with their own culture, dialects and customs.</a:t>
            </a:r>
          </a:p>
          <a:p>
            <a:r>
              <a:rPr lang="id-ID" dirty="0" smtClean="0"/>
              <a:t>The longhouse, still preserved up to now.</a:t>
            </a:r>
          </a:p>
        </p:txBody>
      </p:sp>
      <p:pic>
        <p:nvPicPr>
          <p:cNvPr id="19458" name="Picture 2" descr="http://www.floressatours.com/indonesia-pictures/images/kalimantan_paul06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8403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www.incitoprima.com/images/Image/dayak_longhouse%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32416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066800"/>
          </a:xfrm>
        </p:spPr>
        <p:txBody>
          <a:bodyPr/>
          <a:lstStyle/>
          <a:p>
            <a:r>
              <a:rPr lang="id-ID" dirty="0" smtClean="0"/>
              <a:t>Culture and Art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97152"/>
            <a:ext cx="2304256" cy="50405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id-ID" dirty="0" smtClean="0"/>
              <a:t>West Kalimantan Garments</a:t>
            </a:r>
            <a:endParaRPr lang="id-ID" dirty="0"/>
          </a:p>
        </p:txBody>
      </p:sp>
      <p:pic>
        <p:nvPicPr>
          <p:cNvPr id="21506" name="Picture 2" descr="http://www.azamku.com/wp-content/uploads/2012/03/pakaian-adat-dayak-kalimantan-barat-pakaian-tradisional-dayak-kalimantan-barat-kal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99340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35896" y="1484784"/>
            <a:ext cx="5184576" cy="223224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Tepung Tawar Ceremony: To welcome and protect visitors. Followed</a:t>
            </a:r>
            <a:r>
              <a:rPr kumimoji="0" lang="id-I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music and dance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id-ID" sz="2800" baseline="0" dirty="0" smtClean="0"/>
              <a:t>Belian</a:t>
            </a:r>
            <a:r>
              <a:rPr lang="id-ID" sz="2800" dirty="0" smtClean="0"/>
              <a:t> Ceremony: The ceremony for  healing diseases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Kelebur</a:t>
            </a:r>
            <a:r>
              <a:rPr kumimoji="0" lang="id-I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Bejamug: A ceremony for guests who are going to leave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5229200"/>
            <a:ext cx="4176464" cy="16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Songs: </a:t>
            </a:r>
            <a:r>
              <a:rPr kumimoji="0" lang="id-ID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Cik-Cik</a:t>
            </a:r>
            <a:r>
              <a:rPr kumimoji="0" lang="id-ID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 Periuk</a:t>
            </a:r>
            <a:r>
              <a:rPr kumimoji="0" lang="id-I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Ampar-Ampar Pisang</a:t>
            </a:r>
            <a:endParaRPr kumimoji="0" lang="id-ID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0" name="Picture 6" descr="http://media.lonelyplanet.com/lpimg/17205/17205-2/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412004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d-ID" dirty="0" smtClean="0"/>
              <a:t>Nature and Wildlife In Kalimantan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3960440" cy="2160240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The rainforest in Kalimantan is full of unique flora and fauna</a:t>
            </a:r>
          </a:p>
          <a:p>
            <a:r>
              <a:rPr lang="id-ID" dirty="0" smtClean="0"/>
              <a:t>Endangered animals</a:t>
            </a:r>
          </a:p>
          <a:p>
            <a:r>
              <a:rPr lang="id-ID" dirty="0" smtClean="0"/>
              <a:t>Exotic plants, the rare </a:t>
            </a:r>
            <a:r>
              <a:rPr lang="id-ID" i="1" dirty="0" smtClean="0"/>
              <a:t>Black Orchid (Colongenia Pandurata) </a:t>
            </a:r>
            <a:r>
              <a:rPr lang="id-ID" dirty="0" smtClean="0"/>
              <a:t>and the </a:t>
            </a:r>
            <a:r>
              <a:rPr lang="id-ID" i="1" dirty="0" smtClean="0"/>
              <a:t>Rafflesia</a:t>
            </a:r>
            <a:r>
              <a:rPr lang="id-ID" dirty="0" smtClean="0"/>
              <a:t>.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20482" name="Picture 2" descr="http://3.bp.blogspot.com/_tWqLEoxN6XE/SjWsdXySG5I/AAAAAAAAAHw/Cua-pdvaVmY/s400/black+orch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019425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http://www.mongabay.com/images/indonesia/kalimantan/kali9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960440" cy="269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 descr="http://farm5.static.flickr.com/4018/4258128013_fe36728b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593637" cy="2695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id-ID" dirty="0" smtClean="0"/>
              <a:t>Ampar-Ampar Pisang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484784"/>
            <a:ext cx="3970784" cy="4896544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A Kalimantan traditional song</a:t>
            </a:r>
          </a:p>
          <a:p>
            <a:r>
              <a:rPr lang="id-ID" dirty="0" smtClean="0"/>
              <a:t>Thamrin, the composer but released by Hamiedan AC</a:t>
            </a:r>
          </a:p>
          <a:p>
            <a:r>
              <a:rPr lang="id-ID" dirty="0" smtClean="0"/>
              <a:t>One of the most prosperous songs from Banjar</a:t>
            </a:r>
          </a:p>
          <a:p>
            <a:r>
              <a:rPr lang="id-ID" dirty="0" smtClean="0"/>
              <a:t>Children usually use it for their games</a:t>
            </a:r>
          </a:p>
          <a:p>
            <a:r>
              <a:rPr lang="id-ID" dirty="0" smtClean="0"/>
              <a:t>The song is used in dances</a:t>
            </a:r>
          </a:p>
          <a:p>
            <a:r>
              <a:rPr lang="id-ID" dirty="0" smtClean="0"/>
              <a:t>No traditional rituals are involved with this song</a:t>
            </a:r>
            <a:endParaRPr lang="id-ID" dirty="0"/>
          </a:p>
        </p:txBody>
      </p:sp>
      <p:pic>
        <p:nvPicPr>
          <p:cNvPr id="23554" name="Picture 2" descr="http://hasanzainuddin.files.wordpress.com/2008/06/tari.jpg?w=688&amp;h=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240360" cy="2430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4.bp.blogspot.com/_OUXRHvMHMZI/SzVxLu-ezPI/AAAAAAAAAYU/ge7V0SrRg4Y/s400/21567_1167843484631_1484262686_395951_243814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3384376" cy="253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11172</TotalTime>
  <Words>647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Indonesian Traditional Songs</vt:lpstr>
      <vt:lpstr>Indonesia</vt:lpstr>
      <vt:lpstr>Bali</vt:lpstr>
      <vt:lpstr>Indonesia</vt:lpstr>
      <vt:lpstr>Kalimantan</vt:lpstr>
      <vt:lpstr>Dayak, The Natives</vt:lpstr>
      <vt:lpstr>Culture and Art</vt:lpstr>
      <vt:lpstr>Nature and Wildlife In Kalimantan</vt:lpstr>
      <vt:lpstr>Ampar-Ampar Pisang</vt:lpstr>
      <vt:lpstr>Ampar-Ampar Pisang</vt:lpstr>
      <vt:lpstr>Analysis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Indonesian Traditional Songs</dc:title>
  <dc:creator>Toshiba</dc:creator>
  <cp:lastModifiedBy>Toshiba</cp:lastModifiedBy>
  <cp:revision>24</cp:revision>
  <dcterms:created xsi:type="dcterms:W3CDTF">2012-07-27T07:15:47Z</dcterms:created>
  <dcterms:modified xsi:type="dcterms:W3CDTF">2012-08-09T06:05:18Z</dcterms:modified>
</cp:coreProperties>
</file>