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0" r:id="rId4"/>
    <p:sldId id="264" r:id="rId5"/>
    <p:sldId id="262" r:id="rId6"/>
    <p:sldId id="263" r:id="rId7"/>
    <p:sldId id="261" r:id="rId8"/>
    <p:sldId id="265" r:id="rId9"/>
    <p:sldId id="25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2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6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2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9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6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99oe.files.wordpress.com/2011/07/iwan-fals-17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3.bp.blogspot.com/-L-TujF4yVhc/UTlk-NF4XKI/AAAAAAAAAzg/vIeOHgHeVm4/s320/iwan-fals.jpg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ancamr.lecture.ub.ac.id/files/2012/07/biografi-iwan-fals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nnernetwork.pbworks.com/f/1215007500/socialjustice.jpg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Iwan</a:t>
            </a:r>
            <a:r>
              <a:rPr lang="en-US" dirty="0" smtClean="0"/>
              <a:t> </a:t>
            </a:r>
            <a:r>
              <a:rPr lang="en-US" dirty="0" err="1" smtClean="0"/>
              <a:t>Fals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Aditya </a:t>
            </a:r>
            <a:r>
              <a:rPr lang="en-US" dirty="0" err="1" smtClean="0"/>
              <a:t>Wikara</a:t>
            </a:r>
            <a:endParaRPr lang="en-US" dirty="0" smtClean="0"/>
          </a:p>
          <a:p>
            <a:r>
              <a:rPr lang="en-US" dirty="0" smtClean="0"/>
              <a:t>Music Theory  - 10.1</a:t>
            </a:r>
          </a:p>
        </p:txBody>
      </p:sp>
      <p:pic>
        <p:nvPicPr>
          <p:cNvPr id="1026" name="Picture 2" descr="http://www.bubblews.com/assets/images/news/184403693_13697068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065" y="1813273"/>
            <a:ext cx="4296488" cy="322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6065" y="5127446"/>
            <a:ext cx="429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http://www.bubblews.com/assets/images/news/184403693_1369706822.jpg</a:t>
            </a:r>
          </a:p>
        </p:txBody>
      </p:sp>
    </p:spTree>
    <p:extLst>
      <p:ext uri="{BB962C8B-B14F-4D97-AF65-F5344CB8AC3E}">
        <p14:creationId xmlns:p14="http://schemas.microsoft.com/office/powerpoint/2010/main" val="296582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7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Virgiawan</a:t>
            </a:r>
            <a:r>
              <a:rPr lang="en-US" dirty="0" smtClean="0"/>
              <a:t> </a:t>
            </a:r>
            <a:r>
              <a:rPr lang="en-US" dirty="0" err="1" smtClean="0"/>
              <a:t>Listanto</a:t>
            </a:r>
            <a:endParaRPr lang="en-US" dirty="0" smtClean="0"/>
          </a:p>
          <a:p>
            <a:r>
              <a:rPr lang="en-US" dirty="0" smtClean="0"/>
              <a:t>Jakarta, 3 September 1961</a:t>
            </a:r>
          </a:p>
          <a:p>
            <a:r>
              <a:rPr lang="en-US" dirty="0" smtClean="0"/>
              <a:t>Born to </a:t>
            </a:r>
            <a:r>
              <a:rPr lang="en-US" dirty="0" err="1" smtClean="0"/>
              <a:t>Harsoyo</a:t>
            </a:r>
            <a:r>
              <a:rPr lang="en-US" dirty="0" smtClean="0"/>
              <a:t> (soldier) and Lies </a:t>
            </a:r>
            <a:r>
              <a:rPr lang="en-US" dirty="0" err="1" smtClean="0"/>
              <a:t>Suudijah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 err="1" smtClean="0"/>
              <a:t>eduation</a:t>
            </a:r>
            <a:r>
              <a:rPr lang="en-US" dirty="0" smtClean="0"/>
              <a:t>, Jakarta Arts </a:t>
            </a:r>
            <a:r>
              <a:rPr lang="en-US" dirty="0" err="1" smtClean="0"/>
              <a:t>Insitute</a:t>
            </a:r>
            <a:endParaRPr lang="en-US" dirty="0" smtClean="0"/>
          </a:p>
          <a:p>
            <a:r>
              <a:rPr lang="en-US" dirty="0" smtClean="0"/>
              <a:t>Age of 13, he performed at the streets, weddings and other social events</a:t>
            </a:r>
          </a:p>
          <a:p>
            <a:r>
              <a:rPr lang="en-US" dirty="0" smtClean="0"/>
              <a:t>Extremely hard working, </a:t>
            </a:r>
            <a:r>
              <a:rPr lang="en-US" dirty="0" err="1" smtClean="0"/>
              <a:t>perserverence</a:t>
            </a:r>
            <a:r>
              <a:rPr lang="en-US" dirty="0" smtClean="0"/>
              <a:t>, used his talents to the fullest, high sense of nationalism</a:t>
            </a:r>
          </a:p>
          <a:p>
            <a:r>
              <a:rPr lang="en-US" dirty="0" smtClean="0"/>
              <a:t>He wrote music about social injustice in Indonesia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6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18, he formed his first group named </a:t>
            </a:r>
            <a:r>
              <a:rPr lang="en-US" dirty="0" err="1" smtClean="0"/>
              <a:t>Amburadul</a:t>
            </a:r>
            <a:r>
              <a:rPr lang="en-US" dirty="0" smtClean="0"/>
              <a:t>. Released a few albums but weren’t very successful</a:t>
            </a:r>
          </a:p>
          <a:p>
            <a:r>
              <a:rPr lang="en-US" dirty="0" err="1" smtClean="0"/>
              <a:t>Iwan</a:t>
            </a:r>
            <a:r>
              <a:rPr lang="en-US" dirty="0" smtClean="0"/>
              <a:t> </a:t>
            </a:r>
            <a:r>
              <a:rPr lang="en-US" dirty="0" err="1" smtClean="0"/>
              <a:t>Fals</a:t>
            </a:r>
            <a:r>
              <a:rPr lang="en-US" dirty="0" smtClean="0"/>
              <a:t> went to solo career</a:t>
            </a:r>
          </a:p>
          <a:p>
            <a:r>
              <a:rPr lang="en-US" dirty="0" smtClean="0"/>
              <a:t>1981,signed </a:t>
            </a:r>
            <a:r>
              <a:rPr lang="en-US" dirty="0" err="1" smtClean="0"/>
              <a:t>Musica</a:t>
            </a:r>
            <a:r>
              <a:rPr lang="en-US" dirty="0" smtClean="0"/>
              <a:t> Studio, first album </a:t>
            </a:r>
            <a:r>
              <a:rPr lang="en-US" i="1" dirty="0" err="1" smtClean="0"/>
              <a:t>Sarjana</a:t>
            </a:r>
            <a:r>
              <a:rPr lang="en-US" i="1" dirty="0" smtClean="0"/>
              <a:t> </a:t>
            </a:r>
            <a:r>
              <a:rPr lang="en-US" i="1" dirty="0" err="1" smtClean="0"/>
              <a:t>Muda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Total of 37 albums</a:t>
            </a:r>
          </a:p>
          <a:p>
            <a:r>
              <a:rPr lang="en-US" dirty="0" smtClean="0"/>
              <a:t>Folk, country, pop singer</a:t>
            </a:r>
          </a:p>
          <a:p>
            <a:r>
              <a:rPr lang="en-US" dirty="0" smtClean="0"/>
              <a:t>Wrote countless protest music</a:t>
            </a:r>
          </a:p>
          <a:p>
            <a:r>
              <a:rPr lang="en-US" dirty="0" smtClean="0"/>
              <a:t>Compared to Bob Dylan</a:t>
            </a:r>
          </a:p>
          <a:p>
            <a:r>
              <a:rPr lang="en-US" dirty="0" smtClean="0"/>
              <a:t>2002, named as Great Asian Hero by Time Magazine.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2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– Guru </a:t>
            </a:r>
            <a:r>
              <a:rPr lang="en-US" dirty="0" err="1" smtClean="0"/>
              <a:t>Oemar</a:t>
            </a:r>
            <a:r>
              <a:rPr lang="en-US" dirty="0" smtClean="0"/>
              <a:t> </a:t>
            </a:r>
            <a:r>
              <a:rPr lang="en-US" dirty="0" err="1" smtClean="0"/>
              <a:t>Bakri</a:t>
            </a:r>
            <a:endParaRPr lang="en-US" dirty="0"/>
          </a:p>
        </p:txBody>
      </p:sp>
      <p:pic>
        <p:nvPicPr>
          <p:cNvPr id="2050" name="Picture 2" descr="http://en99oe.files.wordpress.com/2011/07/iwan-fals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888" y="920238"/>
            <a:ext cx="3603586" cy="480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1888" y="5911403"/>
            <a:ext cx="360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http://en99oe.files.wordpress.com/2011/07/iwan-fals-17.jpg</a:t>
            </a:r>
            <a:endParaRPr lang="en-US" dirty="0"/>
          </a:p>
        </p:txBody>
      </p:sp>
      <p:pic>
        <p:nvPicPr>
          <p:cNvPr id="2052" name="Picture 4" descr="http://3.bp.blogspot.com/-L-TujF4yVhc/UTlk-NF4XKI/AAAAAAAAAzg/vIeOHgHeVm4/s320/iwan-fal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871" y="920238"/>
            <a:ext cx="3231568" cy="447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42479" y="5602310"/>
            <a:ext cx="3000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http://3.bp.blogspot.com/-L-TujF4yVhc/UTlk-NF4XKI/AAAAAAAAAzg/vIeOHgHeVm4/s320/iwan-fals.jpg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7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1" y="360609"/>
            <a:ext cx="4462529" cy="6375042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buaya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pagi</a:t>
            </a:r>
            <a:r>
              <a:rPr lang="en-US" dirty="0"/>
              <a:t>!",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rasa kopi </a:t>
            </a:r>
            <a:r>
              <a:rPr lang="en-US" dirty="0" err="1"/>
              <a:t>nikmat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!"</a:t>
            </a:r>
            <a:br>
              <a:rPr lang="en-US" dirty="0"/>
            </a:br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buaya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Mari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murid</a:t>
            </a:r>
            <a:r>
              <a:rPr lang="en-US" dirty="0"/>
              <a:t> </a:t>
            </a:r>
            <a:r>
              <a:rPr lang="en-US" dirty="0" err="1"/>
              <a:t>bengalmu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(*)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sepeda</a:t>
            </a:r>
            <a:r>
              <a:rPr lang="en-US" dirty="0"/>
              <a:t> </a:t>
            </a:r>
            <a:r>
              <a:rPr lang="en-US" dirty="0" err="1"/>
              <a:t>kumbang</a:t>
            </a:r>
            <a:r>
              <a:rPr lang="en-US" dirty="0"/>
              <a:t> di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berlubang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S'lalu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Terkejut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pintu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berwajah</a:t>
            </a:r>
            <a:r>
              <a:rPr lang="en-US" dirty="0"/>
              <a:t> </a:t>
            </a:r>
            <a:r>
              <a:rPr lang="en-US" dirty="0" err="1"/>
              <a:t>garang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</a:t>
            </a:r>
            <a:r>
              <a:rPr lang="en-US" dirty="0" err="1"/>
              <a:t>kaget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gerangan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</a:t>
            </a:r>
            <a:r>
              <a:rPr lang="en-US" dirty="0" err="1"/>
              <a:t>Berkelahi</a:t>
            </a:r>
            <a:r>
              <a:rPr lang="en-US" dirty="0"/>
              <a:t> Pak!",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murid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jagoan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kepalang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sepeda</a:t>
            </a:r>
            <a:r>
              <a:rPr lang="en-US" dirty="0"/>
              <a:t> butut </a:t>
            </a:r>
            <a:r>
              <a:rPr lang="en-US" dirty="0" err="1"/>
              <a:t>dikebut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cabut</a:t>
            </a:r>
            <a:r>
              <a:rPr lang="en-US" dirty="0"/>
              <a:t>, </a:t>
            </a:r>
            <a:r>
              <a:rPr lang="en-US" dirty="0" err="1"/>
              <a:t>kalang</a:t>
            </a:r>
            <a:r>
              <a:rPr lang="en-US" dirty="0"/>
              <a:t> </a:t>
            </a:r>
            <a:r>
              <a:rPr lang="en-US" dirty="0" err="1"/>
              <a:t>kabut</a:t>
            </a:r>
            <a:r>
              <a:rPr lang="en-US" dirty="0"/>
              <a:t>,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Busyet</a:t>
            </a:r>
            <a:r>
              <a:rPr lang="en-US" dirty="0"/>
              <a:t>... Standing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Reff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...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...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40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mengabdi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Jadi</a:t>
            </a:r>
            <a:r>
              <a:rPr lang="en-US" dirty="0"/>
              <a:t> guru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berbakti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...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...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insinyur</a:t>
            </a:r>
            <a:r>
              <a:rPr lang="en-US" dirty="0"/>
              <a:t> pun </a:t>
            </a:r>
            <a:r>
              <a:rPr lang="en-US" dirty="0" err="1"/>
              <a:t>jadi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guru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dikebiri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34143" y="113205"/>
            <a:ext cx="4964805" cy="559838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83888" y="625237"/>
            <a:ext cx="4964805" cy="559838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534143" y="685216"/>
            <a:ext cx="44238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Black bag of crocodile leather</a:t>
            </a:r>
          </a:p>
          <a:p>
            <a:r>
              <a:rPr lang="en-US" sz="1400" dirty="0"/>
              <a:t>"Good morning!", Said Mr. </a:t>
            </a:r>
            <a:r>
              <a:rPr lang="en-US" sz="1400" dirty="0" err="1"/>
              <a:t>Bakri</a:t>
            </a:r>
            <a:r>
              <a:rPr lang="en-US" sz="1400" dirty="0"/>
              <a:t> </a:t>
            </a:r>
            <a:r>
              <a:rPr lang="en-US" sz="1400" dirty="0" err="1"/>
              <a:t>Oemar</a:t>
            </a:r>
            <a:endParaRPr lang="en-US" sz="1400" dirty="0"/>
          </a:p>
          <a:p>
            <a:r>
              <a:rPr lang="en-US" sz="1400" dirty="0"/>
              <a:t>"These days I think once delicious coffee!"</a:t>
            </a:r>
          </a:p>
          <a:p>
            <a:r>
              <a:rPr lang="en-US" sz="1400" dirty="0"/>
              <a:t>Black bag of crocodile leather</a:t>
            </a:r>
          </a:p>
          <a:p>
            <a:r>
              <a:rPr lang="en-US" sz="1400" dirty="0"/>
              <a:t>Let's go, teaching science</a:t>
            </a:r>
          </a:p>
          <a:p>
            <a:r>
              <a:rPr lang="en-US" sz="1400" dirty="0"/>
              <a:t>It </a:t>
            </a:r>
            <a:r>
              <a:rPr lang="en-US" sz="1400" dirty="0" err="1"/>
              <a:t>bengalmu</a:t>
            </a:r>
            <a:r>
              <a:rPr lang="en-US" sz="1400" dirty="0"/>
              <a:t> students may have to wait</a:t>
            </a:r>
          </a:p>
          <a:p>
            <a:endParaRPr lang="en-US" sz="1400" dirty="0"/>
          </a:p>
          <a:p>
            <a:r>
              <a:rPr lang="en-US" sz="1400" dirty="0"/>
              <a:t>Rate moped in the potholes</a:t>
            </a:r>
          </a:p>
          <a:p>
            <a:r>
              <a:rPr lang="en-US" sz="1400" dirty="0"/>
              <a:t>Till We Meet Again so from the first time the Japanese era</a:t>
            </a:r>
          </a:p>
          <a:p>
            <a:r>
              <a:rPr lang="en-US" sz="1400" dirty="0"/>
              <a:t>Surprised he would enter the gate time</a:t>
            </a:r>
          </a:p>
          <a:p>
            <a:r>
              <a:rPr lang="en-US" sz="1400" dirty="0"/>
              <a:t>Many faced fierce police carry guns</a:t>
            </a:r>
          </a:p>
          <a:p>
            <a:endParaRPr lang="en-US" sz="1400" dirty="0"/>
          </a:p>
          <a:p>
            <a:r>
              <a:rPr lang="en-US" sz="1400" dirty="0"/>
              <a:t>Mr. </a:t>
            </a:r>
            <a:r>
              <a:rPr lang="en-US" sz="1400" dirty="0" err="1"/>
              <a:t>Bakri</a:t>
            </a:r>
            <a:r>
              <a:rPr lang="en-US" sz="1400" dirty="0"/>
              <a:t> shocked </a:t>
            </a:r>
            <a:r>
              <a:rPr lang="en-US" sz="1400" dirty="0" err="1"/>
              <a:t>Oemar</a:t>
            </a:r>
            <a:r>
              <a:rPr lang="en-US" sz="1400" dirty="0"/>
              <a:t> what the hell</a:t>
            </a:r>
          </a:p>
          <a:p>
            <a:r>
              <a:rPr lang="en-US" sz="1400" dirty="0"/>
              <a:t>"Fighting sir," replied the student as hero</a:t>
            </a:r>
          </a:p>
          <a:p>
            <a:r>
              <a:rPr lang="en-US" sz="1400" dirty="0"/>
              <a:t>Mr. </a:t>
            </a:r>
            <a:r>
              <a:rPr lang="en-US" sz="1400" dirty="0" err="1"/>
              <a:t>Bakri</a:t>
            </a:r>
            <a:r>
              <a:rPr lang="en-US" sz="1400" dirty="0"/>
              <a:t> fear absurdly </a:t>
            </a:r>
            <a:r>
              <a:rPr lang="en-US" sz="1400" dirty="0" err="1"/>
              <a:t>Oemar</a:t>
            </a:r>
            <a:endParaRPr lang="en-US" sz="1400" dirty="0"/>
          </a:p>
          <a:p>
            <a:r>
              <a:rPr lang="en-US" sz="1400" dirty="0"/>
              <a:t>It accelerated battered bike and pull, scrambling, quick return</a:t>
            </a:r>
          </a:p>
          <a:p>
            <a:r>
              <a:rPr lang="en-US" sz="1400" dirty="0" err="1"/>
              <a:t>Busyet</a:t>
            </a:r>
            <a:r>
              <a:rPr lang="en-US" sz="1400" dirty="0"/>
              <a:t> ... Standing and fly</a:t>
            </a:r>
          </a:p>
          <a:p>
            <a:endParaRPr lang="en-US" sz="1400" dirty="0"/>
          </a:p>
          <a:p>
            <a:r>
              <a:rPr lang="en-US" sz="1400" dirty="0" err="1"/>
              <a:t>Reff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... </a:t>
            </a:r>
            <a:r>
              <a:rPr lang="en-US" sz="1400" dirty="0" err="1"/>
              <a:t>Bakri</a:t>
            </a:r>
            <a:r>
              <a:rPr lang="en-US" sz="1400" dirty="0"/>
              <a:t> </a:t>
            </a:r>
            <a:r>
              <a:rPr lang="en-US" sz="1400" dirty="0" err="1"/>
              <a:t>Oemar</a:t>
            </a:r>
            <a:r>
              <a:rPr lang="en-US" sz="1400" dirty="0"/>
              <a:t> servants</a:t>
            </a:r>
          </a:p>
          <a:p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... </a:t>
            </a:r>
            <a:r>
              <a:rPr lang="en-US" sz="1400" dirty="0" err="1"/>
              <a:t>Bakri</a:t>
            </a:r>
            <a:r>
              <a:rPr lang="en-US" sz="1400" dirty="0"/>
              <a:t> </a:t>
            </a:r>
            <a:r>
              <a:rPr lang="en-US" sz="1400" dirty="0" err="1"/>
              <a:t>Oemar</a:t>
            </a:r>
            <a:r>
              <a:rPr lang="en-US" sz="1400" dirty="0"/>
              <a:t> 40 years of service</a:t>
            </a:r>
          </a:p>
          <a:p>
            <a:r>
              <a:rPr lang="en-US" sz="1400" dirty="0"/>
              <a:t>So honestly devoted teacher did eat liver</a:t>
            </a:r>
          </a:p>
          <a:p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... </a:t>
            </a:r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made ​​many ministers</a:t>
            </a:r>
          </a:p>
          <a:p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... Became professor doctor engineer</a:t>
            </a:r>
          </a:p>
          <a:p>
            <a:r>
              <a:rPr lang="en-US" sz="1400" dirty="0"/>
              <a:t>But why teacher salaries </a:t>
            </a:r>
            <a:r>
              <a:rPr lang="en-US" sz="1400" dirty="0" err="1"/>
              <a:t>Oemar</a:t>
            </a:r>
            <a:r>
              <a:rPr lang="en-US" sz="1400" dirty="0"/>
              <a:t> </a:t>
            </a:r>
            <a:r>
              <a:rPr lang="en-US" sz="1400" dirty="0" err="1"/>
              <a:t>Bakri</a:t>
            </a:r>
            <a:r>
              <a:rPr lang="en-US" sz="1400" dirty="0"/>
              <a:t> like </a:t>
            </a:r>
            <a:r>
              <a:rPr lang="en-US" sz="1400" dirty="0" smtClean="0"/>
              <a:t>circumcised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52919" y="6379082"/>
            <a:ext cx="273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20-2.20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1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: Major scale</a:t>
            </a:r>
          </a:p>
          <a:p>
            <a:r>
              <a:rPr lang="en-US" dirty="0" smtClean="0"/>
              <a:t>Key Signature : A (3 sharps)</a:t>
            </a:r>
          </a:p>
          <a:p>
            <a:r>
              <a:rPr lang="en-US" dirty="0" smtClean="0"/>
              <a:t>Time Signature : 4/4, simple duple</a:t>
            </a:r>
          </a:p>
          <a:p>
            <a:r>
              <a:rPr lang="en-US" dirty="0" smtClean="0"/>
              <a:t>Dynamics : piano, mezzo piano, mezzo forte, forte, </a:t>
            </a:r>
            <a:r>
              <a:rPr lang="en-US" dirty="0" err="1" smtClean="0"/>
              <a:t>cresc</a:t>
            </a:r>
            <a:r>
              <a:rPr lang="en-US" dirty="0" smtClean="0"/>
              <a:t>, dim,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Tempo: </a:t>
            </a:r>
            <a:r>
              <a:rPr lang="en-US" i="1" dirty="0" smtClean="0"/>
              <a:t>Allegretto,</a:t>
            </a:r>
            <a:r>
              <a:rPr lang="en-US" dirty="0" smtClean="0"/>
              <a:t> moderately fast</a:t>
            </a:r>
          </a:p>
          <a:p>
            <a:r>
              <a:rPr lang="en-US" dirty="0" smtClean="0"/>
              <a:t>Form: </a:t>
            </a:r>
            <a:r>
              <a:rPr lang="en-US" dirty="0" smtClean="0"/>
              <a:t>Repetitive, </a:t>
            </a:r>
            <a:r>
              <a:rPr lang="en-US" smtClean="0"/>
              <a:t>verse chorus</a:t>
            </a:r>
            <a:endParaRPr lang="en-US" dirty="0" smtClean="0"/>
          </a:p>
          <a:p>
            <a:r>
              <a:rPr lang="en-US" dirty="0" smtClean="0"/>
              <a:t>Timbre (tone color) : violin, guitar, drums, piano, one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5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76081" cy="4601183"/>
          </a:xfrm>
        </p:spPr>
        <p:txBody>
          <a:bodyPr/>
          <a:lstStyle/>
          <a:p>
            <a:r>
              <a:rPr lang="en-US" dirty="0" smtClean="0"/>
              <a:t>Song Analysis:</a:t>
            </a:r>
            <a:br>
              <a:rPr lang="en-US" dirty="0" smtClean="0"/>
            </a:br>
            <a:r>
              <a:rPr lang="en-US" dirty="0" smtClean="0"/>
              <a:t>Guru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Guru </a:t>
            </a:r>
            <a:r>
              <a:rPr lang="en-US" dirty="0" err="1" smtClean="0"/>
              <a:t>Oemar</a:t>
            </a:r>
            <a:r>
              <a:rPr lang="en-US" dirty="0" smtClean="0"/>
              <a:t> </a:t>
            </a:r>
            <a:r>
              <a:rPr lang="en-US" dirty="0" err="1" smtClean="0"/>
              <a:t>Baktri</a:t>
            </a:r>
            <a:r>
              <a:rPr lang="en-US" dirty="0" smtClean="0"/>
              <a:t> – Name of a teacher</a:t>
            </a:r>
          </a:p>
          <a:p>
            <a:r>
              <a:rPr lang="en-US" dirty="0" smtClean="0"/>
              <a:t>Protest song on teacher’s pay check, social injustice</a:t>
            </a:r>
          </a:p>
          <a:p>
            <a:r>
              <a:rPr lang="en-US" dirty="0" smtClean="0"/>
              <a:t>Teacher’s are paid poorly but are </a:t>
            </a:r>
            <a:r>
              <a:rPr lang="en-US" dirty="0" err="1" smtClean="0"/>
              <a:t>respoinble</a:t>
            </a:r>
            <a:r>
              <a:rPr lang="en-US" dirty="0" smtClean="0"/>
              <a:t> for educating people who will be successful and well paid.</a:t>
            </a:r>
          </a:p>
          <a:p>
            <a:r>
              <a:rPr lang="en-US" dirty="0" smtClean="0"/>
              <a:t>It shows nationalism, that he cares towards the lower class society</a:t>
            </a:r>
          </a:p>
          <a:p>
            <a:r>
              <a:rPr lang="en-US" dirty="0" smtClean="0"/>
              <a:t>Song is quite cheerful and happy which </a:t>
            </a:r>
            <a:r>
              <a:rPr lang="en-US" dirty="0" err="1" smtClean="0"/>
              <a:t>sorta</a:t>
            </a:r>
            <a:r>
              <a:rPr lang="en-US" dirty="0" smtClean="0"/>
              <a:t> clouds the message, however it seems </a:t>
            </a:r>
            <a:r>
              <a:rPr lang="en-US" dirty="0" err="1" smtClean="0"/>
              <a:t>Iwan’s</a:t>
            </a:r>
            <a:r>
              <a:rPr lang="en-US" dirty="0" smtClean="0"/>
              <a:t> is protesting with fun.</a:t>
            </a:r>
          </a:p>
          <a:p>
            <a:r>
              <a:rPr lang="en-US" dirty="0" smtClean="0"/>
              <a:t>Song shows </a:t>
            </a:r>
            <a:r>
              <a:rPr lang="en-US" dirty="0" err="1" smtClean="0"/>
              <a:t>Iwan’s</a:t>
            </a:r>
            <a:r>
              <a:rPr lang="en-US" dirty="0" smtClean="0"/>
              <a:t> true self, his sense of nationalism, that he wants to protest.</a:t>
            </a:r>
          </a:p>
          <a:p>
            <a:r>
              <a:rPr lang="en-US" dirty="0" smtClean="0"/>
              <a:t>The upper class people hated him, politicians hated him. </a:t>
            </a:r>
          </a:p>
        </p:txBody>
      </p:sp>
    </p:spTree>
    <p:extLst>
      <p:ext uri="{BB962C8B-B14F-4D97-AF65-F5344CB8AC3E}">
        <p14:creationId xmlns:p14="http://schemas.microsoft.com/office/powerpoint/2010/main" val="163457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994" y="1097152"/>
            <a:ext cx="7346564" cy="2290663"/>
          </a:xfrm>
        </p:spPr>
        <p:txBody>
          <a:bodyPr/>
          <a:lstStyle/>
          <a:p>
            <a:r>
              <a:rPr lang="en-US" dirty="0" smtClean="0"/>
              <a:t>A great artist</a:t>
            </a:r>
          </a:p>
          <a:p>
            <a:r>
              <a:rPr lang="en-US" dirty="0" smtClean="0"/>
              <a:t>Very successful</a:t>
            </a:r>
          </a:p>
          <a:p>
            <a:r>
              <a:rPr lang="en-US" dirty="0" smtClean="0"/>
              <a:t>Wrote many meaningful songs</a:t>
            </a:r>
          </a:p>
          <a:p>
            <a:r>
              <a:rPr lang="en-US" dirty="0" smtClean="0"/>
              <a:t>Had a high sense of nationalism</a:t>
            </a:r>
            <a:endParaRPr lang="en-US" dirty="0"/>
          </a:p>
        </p:txBody>
      </p:sp>
      <p:pic>
        <p:nvPicPr>
          <p:cNvPr id="3074" name="Picture 2" descr="http://pancamr.lecture.ub.ac.id/files/2012/07/biografi-iwan-f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137" y="594451"/>
            <a:ext cx="3773302" cy="282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63137" y="3694085"/>
            <a:ext cx="3709115" cy="66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http://pancamr.lecture.ub.ac.id/files/2012/07/biografi-iwan-fals.jpg</a:t>
            </a:r>
            <a:endParaRPr lang="en-US" dirty="0"/>
          </a:p>
        </p:txBody>
      </p:sp>
      <p:pic>
        <p:nvPicPr>
          <p:cNvPr id="3076" name="Picture 4" descr="http://bonnernetwork.pbworks.com/f/1215007500/socialjust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94" y="3890516"/>
            <a:ext cx="3810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3137" y="5143054"/>
            <a:ext cx="2897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http://bonnernetwork.pbworks.com/f/1215007500/socialjustice.jpg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5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dirty="0" err="1"/>
              <a:t>Biografi</a:t>
            </a:r>
            <a:r>
              <a:rPr lang="en-US" dirty="0"/>
              <a:t> </a:t>
            </a:r>
            <a:r>
              <a:rPr lang="en-US" dirty="0" err="1"/>
              <a:t>Iwan</a:t>
            </a:r>
            <a:r>
              <a:rPr lang="en-US" dirty="0"/>
              <a:t> </a:t>
            </a:r>
            <a:r>
              <a:rPr lang="en-US" dirty="0" err="1"/>
              <a:t>Fals</a:t>
            </a:r>
            <a:r>
              <a:rPr lang="en-US" dirty="0"/>
              <a:t> | </a:t>
            </a:r>
            <a:r>
              <a:rPr lang="en-US" dirty="0" err="1"/>
              <a:t>Biografi</a:t>
            </a:r>
            <a:r>
              <a:rPr lang="en-US" dirty="0"/>
              <a:t>." </a:t>
            </a:r>
            <a:r>
              <a:rPr lang="en-US" i="1" dirty="0" err="1"/>
              <a:t>Biografi</a:t>
            </a:r>
            <a:r>
              <a:rPr lang="en-US" i="1" dirty="0"/>
              <a:t> </a:t>
            </a:r>
            <a:r>
              <a:rPr lang="en-US" i="1" dirty="0" err="1"/>
              <a:t>Iwan</a:t>
            </a:r>
            <a:r>
              <a:rPr lang="en-US" i="1" dirty="0"/>
              <a:t> </a:t>
            </a:r>
            <a:r>
              <a:rPr lang="en-US" i="1" dirty="0" err="1"/>
              <a:t>Fals</a:t>
            </a:r>
            <a:r>
              <a:rPr lang="en-US" i="1" dirty="0"/>
              <a:t> | </a:t>
            </a:r>
            <a:r>
              <a:rPr lang="en-US" i="1" dirty="0" err="1"/>
              <a:t>Biografi</a:t>
            </a:r>
            <a:r>
              <a:rPr lang="en-US" dirty="0"/>
              <a:t>. </a:t>
            </a:r>
            <a:r>
              <a:rPr lang="en-US" dirty="0" smtClean="0"/>
              <a:t>2011</a:t>
            </a:r>
            <a:r>
              <a:rPr lang="en-US" dirty="0"/>
              <a:t>. Web. 06 Oct. 2013. &lt;http://info-biografi.blogspot.com/2013/03/biografi-iwan-fals.html&gt;.</a:t>
            </a:r>
            <a:endParaRPr lang="en-US" dirty="0" smtClean="0"/>
          </a:p>
          <a:p>
            <a:r>
              <a:rPr lang="en-US" dirty="0" err="1" smtClean="0"/>
              <a:t>Dominicus</a:t>
            </a:r>
            <a:r>
              <a:rPr lang="en-US" dirty="0" smtClean="0"/>
              <a:t>, </a:t>
            </a:r>
            <a:r>
              <a:rPr lang="en-US" dirty="0" err="1" smtClean="0"/>
              <a:t>Rinto</a:t>
            </a:r>
            <a:r>
              <a:rPr lang="en-US" dirty="0" smtClean="0"/>
              <a:t>. "</a:t>
            </a:r>
            <a:r>
              <a:rPr lang="en-US" dirty="0" err="1" smtClean="0"/>
              <a:t>Iwan</a:t>
            </a:r>
            <a:r>
              <a:rPr lang="en-US" dirty="0" smtClean="0"/>
              <a:t> </a:t>
            </a:r>
            <a:r>
              <a:rPr lang="en-US" dirty="0" err="1"/>
              <a:t>Fals</a:t>
            </a:r>
            <a:r>
              <a:rPr lang="en-US" dirty="0"/>
              <a:t> Interview." Personal interview. 5 Oct. 2013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"</a:t>
            </a:r>
            <a:r>
              <a:rPr lang="en-US" dirty="0" err="1"/>
              <a:t>Iwan</a:t>
            </a:r>
            <a:r>
              <a:rPr lang="en-US" dirty="0"/>
              <a:t> </a:t>
            </a:r>
            <a:r>
              <a:rPr lang="en-US" dirty="0" err="1"/>
              <a:t>Fals</a:t>
            </a:r>
            <a:r>
              <a:rPr lang="en-US" dirty="0"/>
              <a:t>: The Voice of Social Justice in Indonesia." </a:t>
            </a:r>
            <a:r>
              <a:rPr lang="en-US" i="1" dirty="0"/>
              <a:t>PRIs The World RSS</a:t>
            </a:r>
            <a:r>
              <a:rPr lang="en-US" dirty="0"/>
              <a:t>. Medtronic Foundation, Bill &amp; Melinda Gates Foundation, 14 Jan. 2013. Web. 17 Sept. 2013. &lt;http://www.theworld.org/2013/01/iwan-fals</a:t>
            </a:r>
            <a:r>
              <a:rPr lang="en-US" dirty="0" smtClean="0"/>
              <a:t>/&gt;.</a:t>
            </a:r>
          </a:p>
          <a:p>
            <a:r>
              <a:rPr lang="en-US" dirty="0"/>
              <a:t>"KapanLagi.com: </a:t>
            </a:r>
            <a:r>
              <a:rPr lang="en-US" dirty="0" err="1"/>
              <a:t>Lirik</a:t>
            </a:r>
            <a:r>
              <a:rPr lang="en-US" dirty="0"/>
              <a:t> </a:t>
            </a:r>
            <a:r>
              <a:rPr lang="en-US" dirty="0" err="1"/>
              <a:t>Iwan</a:t>
            </a:r>
            <a:r>
              <a:rPr lang="en-US" dirty="0"/>
              <a:t> </a:t>
            </a:r>
            <a:r>
              <a:rPr lang="en-US" dirty="0" err="1"/>
              <a:t>Fals</a:t>
            </a:r>
            <a:r>
              <a:rPr lang="en-US" dirty="0"/>
              <a:t> - Guru </a:t>
            </a:r>
            <a:r>
              <a:rPr lang="en-US" dirty="0" err="1"/>
              <a:t>Oemar</a:t>
            </a:r>
            <a:r>
              <a:rPr lang="en-US" dirty="0"/>
              <a:t> </a:t>
            </a:r>
            <a:r>
              <a:rPr lang="en-US" dirty="0" err="1"/>
              <a:t>Bakri</a:t>
            </a:r>
            <a:r>
              <a:rPr lang="en-US" dirty="0"/>
              <a:t>." </a:t>
            </a:r>
            <a:r>
              <a:rPr lang="en-US" i="1" dirty="0" err="1"/>
              <a:t>KapanLagicom</a:t>
            </a:r>
            <a:r>
              <a:rPr lang="en-US" i="1" dirty="0"/>
              <a:t> Atom</a:t>
            </a:r>
            <a:r>
              <a:rPr lang="en-US" dirty="0"/>
              <a:t>. KapanLagi.com, 2013. Web. 28 Sept. 2013. &lt;http://lirik.kapanlagi.com/artis/iwan_fals/guru_oemar_bakri&gt;.</a:t>
            </a:r>
            <a:endParaRPr lang="en-US" dirty="0" smtClean="0"/>
          </a:p>
          <a:p>
            <a:r>
              <a:rPr lang="en-US" dirty="0" err="1" smtClean="0"/>
              <a:t>Sedyawati</a:t>
            </a:r>
            <a:r>
              <a:rPr lang="en-US" dirty="0"/>
              <a:t>, Edi. "Modern and Experimental Indonesian Music." </a:t>
            </a:r>
            <a:r>
              <a:rPr lang="en-US" i="1" dirty="0"/>
              <a:t>Performing Arts</a:t>
            </a:r>
            <a:r>
              <a:rPr lang="en-US" dirty="0"/>
              <a:t>. Singapore: Archipelago, 1998. 126-27. Print.</a:t>
            </a:r>
          </a:p>
        </p:txBody>
      </p:sp>
    </p:spTree>
    <p:extLst>
      <p:ext uri="{BB962C8B-B14F-4D97-AF65-F5344CB8AC3E}">
        <p14:creationId xmlns:p14="http://schemas.microsoft.com/office/powerpoint/2010/main" val="8618263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10547</TotalTime>
  <Words>512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Iwan Fals</vt:lpstr>
      <vt:lpstr>Biography</vt:lpstr>
      <vt:lpstr>Biography</vt:lpstr>
      <vt:lpstr>Song – Guru Oemar Bakri</vt:lpstr>
      <vt:lpstr>Lyrics</vt:lpstr>
      <vt:lpstr>Song Transcription</vt:lpstr>
      <vt:lpstr>Song Analysis: Guru Oemar Bakri</vt:lpstr>
      <vt:lpstr>Conclusion </vt:lpstr>
      <vt:lpstr>Bibliography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Iwan Fals</dc:title>
  <dc:creator>adityawikara2</dc:creator>
  <cp:lastModifiedBy>adityawikara2</cp:lastModifiedBy>
  <cp:revision>41</cp:revision>
  <dcterms:created xsi:type="dcterms:W3CDTF">2013-09-18T02:49:56Z</dcterms:created>
  <dcterms:modified xsi:type="dcterms:W3CDTF">2013-10-07T00:41:23Z</dcterms:modified>
</cp:coreProperties>
</file>