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DA2A-A2EA-41AD-94BA-2E22E938B013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D7B7-4CCF-43F2-8E28-D0B22B15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DA2A-A2EA-41AD-94BA-2E22E938B013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D7B7-4CCF-43F2-8E28-D0B22B15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Kampung luar batang fieldtrip 2014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"/>
    </mc:Choice>
    <mc:Fallback>
      <p:transition advClick="0" advTm="1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0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2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Hopes and dreams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3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anose="020E0502030303020204" pitchFamily="34" charset="0"/>
              </a:rPr>
              <a:t>Data collection: boys in the slum</a:t>
            </a:r>
            <a:endParaRPr lang="en-US" dirty="0" smtClean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65133"/>
      </p:ext>
    </p:extLst>
  </p:cSld>
  <p:clrMapOvr>
    <a:masterClrMapping/>
  </p:clrMapOvr>
  <p:transition spd="slow" advClick="0" advTm="8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the fieldtrip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Data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1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with who chart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8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– boy’s length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Data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2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with WHO Chart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– boy’s head circumference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9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"/>
    </mc:Choice>
    <mc:Fallback>
      <p:transition spd="slow" advClick="0" advTm="12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Data collection: girls in slum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Data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with who chart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5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– girl’s length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4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How much say do people have IN where and how they live?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3000"/>
    </mc:Choice>
    <mc:Fallback>
      <p:transition advClick="0" advTm="1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Data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0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with who chart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3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– Girl’s head circumference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"/>
    </mc:Choice>
    <mc:Fallback>
      <p:transition spd="slow" advClick="0" advTm="12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the fieldtrip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2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Have you ever been to a place like this previously?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9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Were you surprised with the living conditions that you saw in kampung luar batang?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3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living in the slum affect the people over there?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3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will you remember most from the trip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How do living conditions affect everyday life? 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7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What role should the government play in helping the poor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role should ordinary citizens play in helping the poor around them?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Biblical Studies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2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3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31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Candara</vt:lpstr>
      <vt:lpstr>Office Theme</vt:lpstr>
      <vt:lpstr>Kampung luar batang fieldtrip 2014</vt:lpstr>
      <vt:lpstr>Before the fieldtrip</vt:lpstr>
      <vt:lpstr>How much say do people have IN where and how they live? </vt:lpstr>
      <vt:lpstr>How do living conditions affect everyday life?  </vt:lpstr>
      <vt:lpstr>What role should the government play in helping the poor</vt:lpstr>
      <vt:lpstr>What role should ordinary citizens play in helping the poor around them?</vt:lpstr>
      <vt:lpstr>Biblical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Hopes and dreams</vt:lpstr>
      <vt:lpstr>PowerPoint Presentation</vt:lpstr>
      <vt:lpstr>Science</vt:lpstr>
      <vt:lpstr>Task</vt:lpstr>
      <vt:lpstr>PowerPoint Presentation</vt:lpstr>
      <vt:lpstr>PowerPoint Presentation</vt:lpstr>
      <vt:lpstr>Data collection: boys in the slum</vt:lpstr>
      <vt:lpstr>Data Presentation</vt:lpstr>
      <vt:lpstr>Comparison with who chart</vt:lpstr>
      <vt:lpstr>Analysis – boy’s length</vt:lpstr>
      <vt:lpstr>Data presentation</vt:lpstr>
      <vt:lpstr>Comparison with WHO Chart</vt:lpstr>
      <vt:lpstr>Analysis – boy’s head circumference</vt:lpstr>
      <vt:lpstr>Data collection: girls in slum</vt:lpstr>
      <vt:lpstr>Data presentation</vt:lpstr>
      <vt:lpstr>Comparison with who chart</vt:lpstr>
      <vt:lpstr>Analysis – girl’s length</vt:lpstr>
      <vt:lpstr>Data presentation</vt:lpstr>
      <vt:lpstr>Comparison with who chart</vt:lpstr>
      <vt:lpstr>Analysis – Girl’s head circumference</vt:lpstr>
      <vt:lpstr>after the fieldtrip</vt:lpstr>
      <vt:lpstr>Have you ever been to a place like this previously?</vt:lpstr>
      <vt:lpstr>Were you surprised with the living conditions that you saw in kampung luar batang?</vt:lpstr>
      <vt:lpstr>How does living in the slum affect the people over there? </vt:lpstr>
      <vt:lpstr>What will you remember most from the trip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Kampung luar batang fieldtrip 2014</dc:title>
  <dc:creator>adityawikara2</dc:creator>
  <cp:lastModifiedBy>adityawikara2</cp:lastModifiedBy>
  <cp:revision>1</cp:revision>
  <dcterms:created xsi:type="dcterms:W3CDTF">2014-03-31T12:51:14Z</dcterms:created>
  <dcterms:modified xsi:type="dcterms:W3CDTF">2014-03-31T12:51:14Z</dcterms:modified>
</cp:coreProperties>
</file>