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0" r:id="rId4"/>
    <p:sldId id="261" r:id="rId5"/>
    <p:sldId id="262" r:id="rId6"/>
    <p:sldId id="263" r:id="rId7"/>
    <p:sldId id="264" r:id="rId8"/>
    <p:sldId id="259" r:id="rId9"/>
    <p:sldId id="265" r:id="rId1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24B9559-18AA-4630-8146-1773392EDF92}" type="datetimeFigureOut">
              <a:rPr lang="id-ID" smtClean="0"/>
              <a:pPr/>
              <a:t>13/02/2012</a:t>
            </a:fld>
            <a:endParaRPr lang="id-ID"/>
          </a:p>
        </p:txBody>
      </p:sp>
      <p:sp>
        <p:nvSpPr>
          <p:cNvPr id="17" name="Footer Placeholder 16"/>
          <p:cNvSpPr>
            <a:spLocks noGrp="1"/>
          </p:cNvSpPr>
          <p:nvPr>
            <p:ph type="ftr" sz="quarter" idx="11"/>
          </p:nvPr>
        </p:nvSpPr>
        <p:spPr/>
        <p:txBody>
          <a:bodyPr/>
          <a:lstStyle/>
          <a:p>
            <a:endParaRPr lang="id-ID"/>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1C95844-90CA-452C-B577-1C6305E52547}" type="slidenum">
              <a:rPr lang="id-ID" smtClean="0"/>
              <a:pPr/>
              <a:t>‹#›</a:t>
            </a:fld>
            <a:endParaRPr lang="id-ID"/>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4B9559-18AA-4630-8146-1773392EDF92}" type="datetimeFigureOut">
              <a:rPr lang="id-ID" smtClean="0"/>
              <a:pPr/>
              <a:t>13/02/2012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1C95844-90CA-452C-B577-1C6305E52547}"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1C95844-90CA-452C-B577-1C6305E52547}" type="slidenum">
              <a:rPr lang="id-ID" smtClean="0"/>
              <a:pPr/>
              <a:t>‹#›</a:t>
            </a:fld>
            <a:endParaRPr lang="id-ID"/>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4B9559-18AA-4630-8146-1773392EDF92}" type="datetimeFigureOut">
              <a:rPr lang="id-ID" smtClean="0"/>
              <a:pPr/>
              <a:t>13/02/2012</a:t>
            </a:fld>
            <a:endParaRPr lang="id-ID"/>
          </a:p>
        </p:txBody>
      </p:sp>
      <p:sp>
        <p:nvSpPr>
          <p:cNvPr id="5" name="Footer Placeholder 4"/>
          <p:cNvSpPr>
            <a:spLocks noGrp="1"/>
          </p:cNvSpPr>
          <p:nvPr>
            <p:ph type="ftr" sz="quarter" idx="11"/>
          </p:nvPr>
        </p:nvSpPr>
        <p:spPr/>
        <p:txBody>
          <a:bodyPr/>
          <a:lstStyle/>
          <a:p>
            <a:endParaRPr lang="id-ID"/>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24B9559-18AA-4630-8146-1773392EDF92}" type="datetimeFigureOut">
              <a:rPr lang="id-ID" smtClean="0"/>
              <a:pPr/>
              <a:t>13/02/2012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4361688" y="1026372"/>
            <a:ext cx="457200" cy="441325"/>
          </a:xfrm>
        </p:spPr>
        <p:txBody>
          <a:bodyPr/>
          <a:lstStyle/>
          <a:p>
            <a:fld id="{01C95844-90CA-452C-B577-1C6305E52547}" type="slidenum">
              <a:rPr lang="id-ID" smtClean="0"/>
              <a:pPr/>
              <a:t>‹#›</a:t>
            </a:fld>
            <a:endParaRPr lang="id-ID"/>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id-ID"/>
          </a:p>
        </p:txBody>
      </p:sp>
      <p:sp>
        <p:nvSpPr>
          <p:cNvPr id="4" name="Date Placeholder 3"/>
          <p:cNvSpPr>
            <a:spLocks noGrp="1"/>
          </p:cNvSpPr>
          <p:nvPr>
            <p:ph type="dt" sz="half" idx="10"/>
          </p:nvPr>
        </p:nvSpPr>
        <p:spPr/>
        <p:txBody>
          <a:bodyPr/>
          <a:lstStyle/>
          <a:p>
            <a:fld id="{224B9559-18AA-4630-8146-1773392EDF92}" type="datetimeFigureOut">
              <a:rPr lang="id-ID" smtClean="0"/>
              <a:pPr/>
              <a:t>13/02/2012</a:t>
            </a:fld>
            <a:endParaRPr lang="id-ID"/>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1C95844-90CA-452C-B577-1C6305E52547}" type="slidenum">
              <a:rPr lang="id-ID" smtClean="0"/>
              <a:pPr/>
              <a:t>‹#›</a:t>
            </a:fld>
            <a:endParaRPr lang="id-ID"/>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24B9559-18AA-4630-8146-1773392EDF92}" type="datetimeFigureOut">
              <a:rPr lang="id-ID" smtClean="0"/>
              <a:pPr/>
              <a:t>13/02/2012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1C95844-90CA-452C-B577-1C6305E52547}" type="slidenum">
              <a:rPr lang="id-ID" smtClean="0"/>
              <a:pPr/>
              <a:t>‹#›</a:t>
            </a:fld>
            <a:endParaRPr lang="id-ID"/>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24B9559-18AA-4630-8146-1773392EDF92}" type="datetimeFigureOut">
              <a:rPr lang="id-ID" smtClean="0"/>
              <a:pPr/>
              <a:t>13/02/2012</a:t>
            </a:fld>
            <a:endParaRPr lang="id-ID"/>
          </a:p>
        </p:txBody>
      </p:sp>
      <p:sp>
        <p:nvSpPr>
          <p:cNvPr id="8" name="Footer Placeholder 7"/>
          <p:cNvSpPr>
            <a:spLocks noGrp="1"/>
          </p:cNvSpPr>
          <p:nvPr>
            <p:ph type="ftr" sz="quarter" idx="11"/>
          </p:nvPr>
        </p:nvSpPr>
        <p:spPr>
          <a:xfrm>
            <a:off x="304800" y="6409944"/>
            <a:ext cx="3581400" cy="365760"/>
          </a:xfrm>
        </p:spPr>
        <p:txBody>
          <a:bodyPr/>
          <a:lstStyle/>
          <a:p>
            <a:endParaRPr lang="id-ID"/>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1C95844-90CA-452C-B577-1C6305E52547}" type="slidenum">
              <a:rPr lang="id-ID" smtClean="0"/>
              <a:pPr/>
              <a:t>‹#›</a:t>
            </a:fld>
            <a:endParaRPr lang="id-ID"/>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24B9559-18AA-4630-8146-1773392EDF92}" type="datetimeFigureOut">
              <a:rPr lang="id-ID" smtClean="0"/>
              <a:pPr/>
              <a:t>13/02/2012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a:xfrm>
            <a:off x="4343400" y="1036020"/>
            <a:ext cx="457200" cy="441325"/>
          </a:xfrm>
        </p:spPr>
        <p:txBody>
          <a:bodyPr/>
          <a:lstStyle/>
          <a:p>
            <a:fld id="{01C95844-90CA-452C-B577-1C6305E52547}"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24B9559-18AA-4630-8146-1773392EDF92}" type="datetimeFigureOut">
              <a:rPr lang="id-ID" smtClean="0"/>
              <a:pPr/>
              <a:t>13/02/2012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1C95844-90CA-452C-B577-1C6305E52547}"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1C95844-90CA-452C-B577-1C6305E52547}" type="slidenum">
              <a:rPr lang="id-ID" smtClean="0"/>
              <a:pPr/>
              <a:t>‹#›</a:t>
            </a:fld>
            <a:endParaRPr lang="id-ID"/>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24B9559-18AA-4630-8146-1773392EDF92}" type="datetimeFigureOut">
              <a:rPr lang="id-ID" smtClean="0"/>
              <a:pPr/>
              <a:t>13/02/2012</a:t>
            </a:fld>
            <a:endParaRPr lang="id-ID"/>
          </a:p>
        </p:txBody>
      </p:sp>
      <p:sp>
        <p:nvSpPr>
          <p:cNvPr id="6" name="Footer Placeholder 5"/>
          <p:cNvSpPr>
            <a:spLocks noGrp="1"/>
          </p:cNvSpPr>
          <p:nvPr>
            <p:ph type="ftr" sz="quarter" idx="11"/>
          </p:nvPr>
        </p:nvSpPr>
        <p:spPr>
          <a:xfrm>
            <a:off x="301752" y="6410848"/>
            <a:ext cx="3383280" cy="365760"/>
          </a:xfrm>
        </p:spPr>
        <p:txBody>
          <a:bodyPr/>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1C95844-90CA-452C-B577-1C6305E52547}" type="slidenum">
              <a:rPr lang="id-ID" smtClean="0"/>
              <a:pPr/>
              <a:t>‹#›</a:t>
            </a:fld>
            <a:endParaRPr lang="id-ID"/>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24B9559-18AA-4630-8146-1773392EDF92}" type="datetimeFigureOut">
              <a:rPr lang="id-ID" smtClean="0"/>
              <a:pPr/>
              <a:t>13/02/2012</a:t>
            </a:fld>
            <a:endParaRPr lang="id-ID"/>
          </a:p>
        </p:txBody>
      </p:sp>
      <p:sp>
        <p:nvSpPr>
          <p:cNvPr id="6" name="Footer Placeholder 5"/>
          <p:cNvSpPr>
            <a:spLocks noGrp="1"/>
          </p:cNvSpPr>
          <p:nvPr>
            <p:ph type="ftr" sz="quarter" idx="11"/>
          </p:nvPr>
        </p:nvSpPr>
        <p:spPr>
          <a:xfrm>
            <a:off x="301752" y="6410848"/>
            <a:ext cx="3584448" cy="365760"/>
          </a:xfrm>
        </p:spPr>
        <p:txBody>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24B9559-18AA-4630-8146-1773392EDF92}" type="datetimeFigureOut">
              <a:rPr lang="id-ID" smtClean="0"/>
              <a:pPr/>
              <a:t>13/02/2012</a:t>
            </a:fld>
            <a:endParaRPr lang="id-ID"/>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d-ID"/>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1C95844-90CA-452C-B577-1C6305E52547}" type="slidenum">
              <a:rPr lang="id-ID" smtClean="0"/>
              <a:pPr/>
              <a:t>‹#›</a:t>
            </a:fld>
            <a:endParaRPr lang="id-ID"/>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id-ID" dirty="0" smtClean="0"/>
              <a:t>Aditya</a:t>
            </a:r>
          </a:p>
          <a:p>
            <a:r>
              <a:rPr lang="id-ID" dirty="0" smtClean="0"/>
              <a:t>8.1</a:t>
            </a:r>
          </a:p>
          <a:p>
            <a:r>
              <a:rPr lang="id-ID" dirty="0" smtClean="0"/>
              <a:t>humanities</a:t>
            </a:r>
            <a:endParaRPr lang="id-ID" dirty="0"/>
          </a:p>
        </p:txBody>
      </p:sp>
      <p:sp>
        <p:nvSpPr>
          <p:cNvPr id="2" name="Title 1"/>
          <p:cNvSpPr>
            <a:spLocks noGrp="1"/>
          </p:cNvSpPr>
          <p:nvPr>
            <p:ph type="ctrTitle"/>
          </p:nvPr>
        </p:nvSpPr>
        <p:spPr/>
        <p:txBody>
          <a:bodyPr/>
          <a:lstStyle/>
          <a:p>
            <a:r>
              <a:rPr lang="id-ID" dirty="0" smtClean="0"/>
              <a:t>Land Degradation</a:t>
            </a:r>
            <a:endParaRPr lang="id-ID"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Introduction</a:t>
            </a:r>
            <a:endParaRPr lang="id-ID" dirty="0"/>
          </a:p>
        </p:txBody>
      </p:sp>
      <p:sp>
        <p:nvSpPr>
          <p:cNvPr id="3" name="Content Placeholder 2"/>
          <p:cNvSpPr>
            <a:spLocks noGrp="1"/>
          </p:cNvSpPr>
          <p:nvPr>
            <p:ph sz="quarter" idx="1"/>
          </p:nvPr>
        </p:nvSpPr>
        <p:spPr>
          <a:xfrm>
            <a:off x="0" y="1500174"/>
            <a:ext cx="2928958" cy="4929222"/>
          </a:xfrm>
        </p:spPr>
        <p:txBody>
          <a:bodyPr>
            <a:normAutofit fontScale="77500" lnSpcReduction="20000"/>
          </a:bodyPr>
          <a:lstStyle/>
          <a:p>
            <a:pPr algn="ctr"/>
            <a:r>
              <a:rPr lang="id-ID" dirty="0" smtClean="0"/>
              <a:t>Land degradation is the process of decreasing the quality of land, it’s topsoil, vegetation, water resources caused usually by excessive exploitation. These incidents  usually occur due to human activity. The picture on the right is the land degradation of phosphite. That is the remains of the mining.</a:t>
            </a:r>
            <a:endParaRPr lang="id-ID" dirty="0"/>
          </a:p>
        </p:txBody>
      </p:sp>
      <p:pic>
        <p:nvPicPr>
          <p:cNvPr id="1026" name="Picture 2"/>
          <p:cNvPicPr>
            <a:picLocks noChangeAspect="1" noChangeArrowheads="1"/>
          </p:cNvPicPr>
          <p:nvPr/>
        </p:nvPicPr>
        <p:blipFill>
          <a:blip r:embed="rId2"/>
          <a:srcRect/>
          <a:stretch>
            <a:fillRect/>
          </a:stretch>
        </p:blipFill>
        <p:spPr bwMode="auto">
          <a:xfrm>
            <a:off x="2928926" y="1571612"/>
            <a:ext cx="5982096" cy="40005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Land Degradation</a:t>
            </a:r>
            <a:endParaRPr lang="id-ID" dirty="0"/>
          </a:p>
        </p:txBody>
      </p:sp>
      <p:sp>
        <p:nvSpPr>
          <p:cNvPr id="3" name="Content Placeholder 2"/>
          <p:cNvSpPr>
            <a:spLocks noGrp="1"/>
          </p:cNvSpPr>
          <p:nvPr>
            <p:ph sz="quarter" idx="1"/>
          </p:nvPr>
        </p:nvSpPr>
        <p:spPr>
          <a:xfrm>
            <a:off x="4572000" y="1527048"/>
            <a:ext cx="4233672" cy="4572000"/>
          </a:xfrm>
        </p:spPr>
        <p:txBody>
          <a:bodyPr>
            <a:normAutofit fontScale="92500"/>
          </a:bodyPr>
          <a:lstStyle/>
          <a:p>
            <a:r>
              <a:rPr lang="id-ID" dirty="0" smtClean="0"/>
              <a:t>Land degradation has been considered  to be one of the most important issue  of the 21st century due  to the damage in agronomic productivity, the environment and its effect on food. It has been estimated that up  to 40% of the world’s agricultural land is seriously degraded.</a:t>
            </a:r>
            <a:endParaRPr lang="id-ID" dirty="0"/>
          </a:p>
        </p:txBody>
      </p:sp>
      <p:pic>
        <p:nvPicPr>
          <p:cNvPr id="1026" name="Picture 2"/>
          <p:cNvPicPr>
            <a:picLocks noChangeAspect="1" noChangeArrowheads="1"/>
          </p:cNvPicPr>
          <p:nvPr/>
        </p:nvPicPr>
        <p:blipFill>
          <a:blip r:embed="rId2"/>
          <a:srcRect b="13689"/>
          <a:stretch>
            <a:fillRect/>
          </a:stretch>
        </p:blipFill>
        <p:spPr bwMode="auto">
          <a:xfrm>
            <a:off x="857224" y="1643050"/>
            <a:ext cx="3286148" cy="4279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Major Causes of Land Degradation</a:t>
            </a:r>
            <a:endParaRPr lang="id-ID" dirty="0"/>
          </a:p>
        </p:txBody>
      </p:sp>
      <p:sp>
        <p:nvSpPr>
          <p:cNvPr id="3" name="Content Placeholder 2"/>
          <p:cNvSpPr>
            <a:spLocks noGrp="1"/>
          </p:cNvSpPr>
          <p:nvPr>
            <p:ph sz="quarter" idx="1"/>
          </p:nvPr>
        </p:nvSpPr>
        <p:spPr/>
        <p:txBody>
          <a:bodyPr/>
          <a:lstStyle/>
          <a:p>
            <a:r>
              <a:rPr lang="id-ID" dirty="0" smtClean="0"/>
              <a:t>Land clearance or  known as deforestation.</a:t>
            </a:r>
          </a:p>
          <a:p>
            <a:r>
              <a:rPr lang="id-ID" dirty="0" smtClean="0"/>
              <a:t>Decrease of soil nutrients due to poor farming actions.</a:t>
            </a:r>
          </a:p>
          <a:p>
            <a:r>
              <a:rPr lang="id-ID" dirty="0" smtClean="0"/>
              <a:t>The overgrazing of livestock.</a:t>
            </a:r>
          </a:p>
          <a:p>
            <a:r>
              <a:rPr lang="id-ID" dirty="0" smtClean="0"/>
              <a:t>Land pollution which includes industrial  waste.</a:t>
            </a:r>
          </a:p>
          <a:p>
            <a:r>
              <a:rPr lang="id-ID" dirty="0" smtClean="0"/>
              <a:t>When vehicles do off-roading.</a:t>
            </a:r>
          </a:p>
          <a:p>
            <a:r>
              <a:rPr lang="id-ID" dirty="0" smtClean="0"/>
              <a:t>Excavation/quarry of stone, sand, ore and other minerals</a:t>
            </a:r>
            <a:endParaRPr lang="id-ID"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Effects of Land Degradation</a:t>
            </a:r>
            <a:endParaRPr lang="id-ID" dirty="0"/>
          </a:p>
        </p:txBody>
      </p:sp>
      <p:sp>
        <p:nvSpPr>
          <p:cNvPr id="3" name="Content Placeholder 2"/>
          <p:cNvSpPr>
            <a:spLocks noGrp="1"/>
          </p:cNvSpPr>
          <p:nvPr>
            <p:ph sz="quarter" idx="1"/>
          </p:nvPr>
        </p:nvSpPr>
        <p:spPr>
          <a:xfrm>
            <a:off x="301752" y="1527048"/>
            <a:ext cx="4341686" cy="4572000"/>
          </a:xfrm>
        </p:spPr>
        <p:txBody>
          <a:bodyPr>
            <a:normAutofit fontScale="85000" lnSpcReduction="10000"/>
          </a:bodyPr>
          <a:lstStyle/>
          <a:p>
            <a:r>
              <a:rPr lang="id-ID" dirty="0" smtClean="0"/>
              <a:t>The main effect of land degradation is that the productivity of the land will be reduced.</a:t>
            </a:r>
          </a:p>
          <a:p>
            <a:r>
              <a:rPr lang="id-ID" dirty="0" smtClean="0"/>
              <a:t>For example with soil, the structure will be loss and all the nutrients will be reduced.</a:t>
            </a:r>
          </a:p>
          <a:p>
            <a:r>
              <a:rPr lang="id-ID" dirty="0" smtClean="0"/>
              <a:t>Overcutting vegetation will result in difficulty in finding timber, fuelwood and others.</a:t>
            </a:r>
          </a:p>
          <a:p>
            <a:r>
              <a:rPr lang="id-ID" dirty="0" smtClean="0"/>
              <a:t>There are many other effects such as soil erosion, water erosion and wind erosion.</a:t>
            </a:r>
          </a:p>
          <a:p>
            <a:endParaRPr lang="id-ID" dirty="0"/>
          </a:p>
        </p:txBody>
      </p:sp>
      <p:pic>
        <p:nvPicPr>
          <p:cNvPr id="2050" name="Picture 2"/>
          <p:cNvPicPr>
            <a:picLocks noChangeAspect="1" noChangeArrowheads="1"/>
          </p:cNvPicPr>
          <p:nvPr/>
        </p:nvPicPr>
        <p:blipFill>
          <a:blip r:embed="rId2"/>
          <a:srcRect/>
          <a:stretch>
            <a:fillRect/>
          </a:stretch>
        </p:blipFill>
        <p:spPr bwMode="auto">
          <a:xfrm>
            <a:off x="5143504" y="1714488"/>
            <a:ext cx="3405190" cy="22399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Countries With Land Degradation</a:t>
            </a:r>
            <a:endParaRPr lang="id-ID" dirty="0"/>
          </a:p>
        </p:txBody>
      </p:sp>
      <p:sp>
        <p:nvSpPr>
          <p:cNvPr id="3" name="Content Placeholder 2"/>
          <p:cNvSpPr>
            <a:spLocks noGrp="1"/>
          </p:cNvSpPr>
          <p:nvPr>
            <p:ph sz="quarter" idx="1"/>
          </p:nvPr>
        </p:nvSpPr>
        <p:spPr>
          <a:xfrm>
            <a:off x="4910328" y="1571612"/>
            <a:ext cx="4233672" cy="4572000"/>
          </a:xfrm>
        </p:spPr>
        <p:txBody>
          <a:bodyPr>
            <a:normAutofit fontScale="92500" lnSpcReduction="20000"/>
          </a:bodyPr>
          <a:lstStyle/>
          <a:p>
            <a:r>
              <a:rPr lang="id-ID" dirty="0" smtClean="0"/>
              <a:t>Afghanistan- severe overgrazing</a:t>
            </a:r>
          </a:p>
          <a:p>
            <a:r>
              <a:rPr lang="id-ID" dirty="0" smtClean="0"/>
              <a:t>USA-  soil erosion  </a:t>
            </a:r>
          </a:p>
          <a:p>
            <a:r>
              <a:rPr lang="id-ID" dirty="0" smtClean="0"/>
              <a:t>Nauru- excavation of phosphate</a:t>
            </a:r>
          </a:p>
          <a:p>
            <a:r>
              <a:rPr lang="id-ID" dirty="0" smtClean="0"/>
              <a:t>India- irrigation of crops</a:t>
            </a:r>
          </a:p>
          <a:p>
            <a:r>
              <a:rPr lang="id-ID" dirty="0" smtClean="0"/>
              <a:t>Kenya-  degraded lands showing erosion</a:t>
            </a:r>
          </a:p>
          <a:p>
            <a:r>
              <a:rPr lang="id-ID" dirty="0" smtClean="0"/>
              <a:t>Mexico- severe burning of forests</a:t>
            </a:r>
          </a:p>
          <a:p>
            <a:r>
              <a:rPr lang="id-ID" dirty="0" smtClean="0"/>
              <a:t>Paraguay- severe deforestation</a:t>
            </a:r>
          </a:p>
          <a:p>
            <a:endParaRPr lang="id-ID" dirty="0"/>
          </a:p>
        </p:txBody>
      </p:sp>
      <p:pic>
        <p:nvPicPr>
          <p:cNvPr id="3074" name="Picture 2"/>
          <p:cNvPicPr>
            <a:picLocks noChangeAspect="1" noChangeArrowheads="1"/>
          </p:cNvPicPr>
          <p:nvPr/>
        </p:nvPicPr>
        <p:blipFill>
          <a:blip r:embed="rId2"/>
          <a:srcRect/>
          <a:stretch>
            <a:fillRect/>
          </a:stretch>
        </p:blipFill>
        <p:spPr bwMode="auto">
          <a:xfrm>
            <a:off x="357158" y="1857364"/>
            <a:ext cx="4500562" cy="33754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4098" name="Picture 2"/>
          <p:cNvPicPr>
            <a:picLocks noGrp="1" noChangeAspect="1" noChangeArrowheads="1"/>
          </p:cNvPicPr>
          <p:nvPr>
            <p:ph sz="quarter" idx="1"/>
          </p:nvPr>
        </p:nvPicPr>
        <p:blipFill>
          <a:blip r:embed="rId2"/>
          <a:srcRect/>
          <a:stretch>
            <a:fillRect/>
          </a:stretch>
        </p:blipFill>
        <p:spPr bwMode="auto">
          <a:xfrm>
            <a:off x="214282" y="357166"/>
            <a:ext cx="8660386" cy="6000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Bibliography</a:t>
            </a:r>
            <a:endParaRPr lang="id-ID" dirty="0"/>
          </a:p>
        </p:txBody>
      </p:sp>
      <p:sp>
        <p:nvSpPr>
          <p:cNvPr id="3" name="Content Placeholder 2"/>
          <p:cNvSpPr>
            <a:spLocks noGrp="1"/>
          </p:cNvSpPr>
          <p:nvPr>
            <p:ph sz="quarter" idx="1"/>
          </p:nvPr>
        </p:nvSpPr>
        <p:spPr/>
        <p:txBody>
          <a:bodyPr/>
          <a:lstStyle/>
          <a:p>
            <a:r>
              <a:rPr lang="en-US" dirty="0" smtClean="0"/>
              <a:t>"Land Degradation." </a:t>
            </a:r>
            <a:r>
              <a:rPr lang="en-US" i="1" dirty="0" smtClean="0"/>
              <a:t>Wikipedia, the Free Encyclopedia</a:t>
            </a:r>
            <a:r>
              <a:rPr lang="en-US" dirty="0" smtClean="0"/>
              <a:t>. Web. 10 Feb. 2012. &lt;http://en.wikipedia.org/wiki/Land_degradation</a:t>
            </a:r>
            <a:r>
              <a:rPr lang="en-US" dirty="0" smtClean="0"/>
              <a:t>&gt;.</a:t>
            </a:r>
            <a:endParaRPr lang="id-ID" dirty="0" smtClean="0"/>
          </a:p>
          <a:p>
            <a:r>
              <a:rPr lang="en-US" dirty="0" smtClean="0"/>
              <a:t>"What Is Land Degradation? Definition and Meaning." </a:t>
            </a:r>
            <a:r>
              <a:rPr lang="en-US" i="1" dirty="0" smtClean="0"/>
              <a:t>BusinessDictionary.com - Online Business Dictionary</a:t>
            </a:r>
            <a:r>
              <a:rPr lang="en-US" dirty="0" smtClean="0"/>
              <a:t>. Web. 14 Feb. 2012. &lt;http://www.businessdictionary.com/definition/land-degradation.html&gt;.</a:t>
            </a:r>
            <a:endParaRPr lang="id-ID" dirty="0" smtClean="0"/>
          </a:p>
          <a:p>
            <a:endParaRPr lang="id-ID"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000372"/>
            <a:ext cx="8534400" cy="758952"/>
          </a:xfrm>
        </p:spPr>
        <p:txBody>
          <a:bodyPr/>
          <a:lstStyle/>
          <a:p>
            <a:r>
              <a:rPr lang="id-ID" dirty="0" smtClean="0"/>
              <a:t>Thank You</a:t>
            </a:r>
            <a:endParaRPr lang="id-ID"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1350</TotalTime>
  <Words>315</Words>
  <Application>Microsoft Office PowerPoint</Application>
  <PresentationFormat>On-screen Show (4:3)</PresentationFormat>
  <Paragraphs>32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Civic</vt:lpstr>
      <vt:lpstr>Land Degradation</vt:lpstr>
      <vt:lpstr>Introduction</vt:lpstr>
      <vt:lpstr>Land Degradation</vt:lpstr>
      <vt:lpstr>Major Causes of Land Degradation</vt:lpstr>
      <vt:lpstr>Effects of Land Degradation</vt:lpstr>
      <vt:lpstr>Countries With Land Degradation</vt:lpstr>
      <vt:lpstr>Slide 7</vt:lpstr>
      <vt:lpstr>Bibliography</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Degradation</dc:title>
  <dc:creator>Toshiba</dc:creator>
  <cp:lastModifiedBy>Toshiba</cp:lastModifiedBy>
  <cp:revision>26</cp:revision>
  <dcterms:created xsi:type="dcterms:W3CDTF">2012-02-10T07:43:42Z</dcterms:created>
  <dcterms:modified xsi:type="dcterms:W3CDTF">2012-02-14T10:47:05Z</dcterms:modified>
</cp:coreProperties>
</file>