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original composition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Aditya </a:t>
            </a:r>
            <a:r>
              <a:rPr lang="en-US" dirty="0" err="1" smtClean="0"/>
              <a:t>wikara</a:t>
            </a:r>
            <a:endParaRPr lang="en-US" dirty="0" smtClean="0"/>
          </a:p>
          <a:p>
            <a:r>
              <a:rPr lang="en-US" dirty="0" smtClean="0"/>
              <a:t>10.1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5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Musical </a:t>
            </a:r>
            <a:r>
              <a:rPr lang="en-US" dirty="0" smtClean="0"/>
              <a:t>Piece, piano, no lyrics</a:t>
            </a:r>
            <a:endParaRPr lang="en-US" dirty="0" smtClean="0"/>
          </a:p>
          <a:p>
            <a:r>
              <a:rPr lang="en-US" dirty="0" smtClean="0"/>
              <a:t>78 </a:t>
            </a:r>
            <a:r>
              <a:rPr lang="en-US" dirty="0" smtClean="0"/>
              <a:t>Measures</a:t>
            </a:r>
          </a:p>
          <a:p>
            <a:r>
              <a:rPr lang="en-US" dirty="0" smtClean="0"/>
              <a:t>Not too simplistic, pattern of ups and downs, repetitive, diversity </a:t>
            </a:r>
            <a:endParaRPr lang="en-US" dirty="0" smtClean="0"/>
          </a:p>
          <a:p>
            <a:r>
              <a:rPr lang="en-US" dirty="0" smtClean="0"/>
              <a:t>Title</a:t>
            </a:r>
            <a:r>
              <a:rPr lang="en-US" dirty="0" smtClean="0"/>
              <a:t>: The Wave’s Calling</a:t>
            </a:r>
          </a:p>
          <a:p>
            <a:r>
              <a:rPr lang="en-US" dirty="0" smtClean="0"/>
              <a:t>Theme: Mood Swings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7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song -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Signature: F Major</a:t>
            </a:r>
          </a:p>
          <a:p>
            <a:r>
              <a:rPr lang="en-US" dirty="0" smtClean="0"/>
              <a:t>Scale: Major</a:t>
            </a:r>
          </a:p>
          <a:p>
            <a:r>
              <a:rPr lang="en-US" dirty="0" smtClean="0"/>
              <a:t>Treble &amp; Bass </a:t>
            </a:r>
            <a:r>
              <a:rPr lang="en-US" dirty="0" smtClean="0"/>
              <a:t>Clef – Melody &amp; Chords</a:t>
            </a:r>
            <a:endParaRPr lang="en-US" dirty="0" smtClean="0"/>
          </a:p>
          <a:p>
            <a:r>
              <a:rPr lang="en-US" dirty="0" smtClean="0"/>
              <a:t>Time Signature: ¾</a:t>
            </a:r>
          </a:p>
          <a:p>
            <a:r>
              <a:rPr lang="en-US" dirty="0" smtClean="0"/>
              <a:t>Meter: Complex duple</a:t>
            </a:r>
          </a:p>
          <a:p>
            <a:r>
              <a:rPr lang="en-US" dirty="0" smtClean="0"/>
              <a:t>Form: </a:t>
            </a:r>
            <a:r>
              <a:rPr lang="en-US" dirty="0" smtClean="0"/>
              <a:t>Repetitive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0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</a:t>
            </a:r>
            <a:r>
              <a:rPr lang="en-US" dirty="0" smtClean="0"/>
              <a:t>: </a:t>
            </a:r>
            <a:r>
              <a:rPr lang="en-US" dirty="0" err="1" smtClean="0"/>
              <a:t>Allegreto</a:t>
            </a:r>
            <a:r>
              <a:rPr lang="en-US" dirty="0" smtClean="0"/>
              <a:t>, little slower than allegro</a:t>
            </a:r>
            <a:endParaRPr lang="en-US" dirty="0" smtClean="0"/>
          </a:p>
          <a:p>
            <a:r>
              <a:rPr lang="en-US" dirty="0" smtClean="0"/>
              <a:t>Rhythm</a:t>
            </a:r>
            <a:r>
              <a:rPr lang="en-US" dirty="0" smtClean="0"/>
              <a:t>: Slow, not too fast</a:t>
            </a:r>
          </a:p>
          <a:p>
            <a:r>
              <a:rPr lang="en-US" dirty="0"/>
              <a:t>Texture: </a:t>
            </a:r>
            <a:r>
              <a:rPr lang="en-US" dirty="0" smtClean="0"/>
              <a:t>Homophonic</a:t>
            </a:r>
            <a:endParaRPr lang="en-US" dirty="0" smtClean="0"/>
          </a:p>
          <a:p>
            <a:r>
              <a:rPr lang="en-US" dirty="0" smtClean="0"/>
              <a:t>Dynamics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Piano</a:t>
            </a:r>
          </a:p>
          <a:p>
            <a:pPr lvl="1"/>
            <a:r>
              <a:rPr lang="en-US" dirty="0" smtClean="0"/>
              <a:t>Mezzo Forte, Forte, Fortissimo</a:t>
            </a:r>
          </a:p>
          <a:p>
            <a:pPr lvl="1"/>
            <a:r>
              <a:rPr lang="en-US" dirty="0" smtClean="0"/>
              <a:t>Crescendo, Diminuendo</a:t>
            </a:r>
          </a:p>
        </p:txBody>
      </p:sp>
    </p:spTree>
    <p:extLst>
      <p:ext uri="{BB962C8B-B14F-4D97-AF65-F5344CB8AC3E}">
        <p14:creationId xmlns:p14="http://schemas.microsoft.com/office/powerpoint/2010/main" val="346073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Chords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Arpeggio</a:t>
            </a:r>
          </a:p>
          <a:p>
            <a:pPr lvl="1"/>
            <a:r>
              <a:rPr lang="en-US" dirty="0" smtClean="0"/>
              <a:t>Minor/Major</a:t>
            </a:r>
          </a:p>
          <a:p>
            <a:pPr lvl="1"/>
            <a:r>
              <a:rPr lang="en-US" dirty="0" smtClean="0"/>
              <a:t>Inversion</a:t>
            </a:r>
          </a:p>
          <a:p>
            <a:pPr lvl="1"/>
            <a:r>
              <a:rPr lang="en-US" dirty="0" err="1" smtClean="0"/>
              <a:t>Exampes</a:t>
            </a:r>
            <a:endParaRPr lang="en-US" dirty="0" smtClean="0"/>
          </a:p>
          <a:p>
            <a:pPr lvl="2"/>
            <a:r>
              <a:rPr lang="en-US" dirty="0"/>
              <a:t>F Major</a:t>
            </a:r>
          </a:p>
          <a:p>
            <a:pPr lvl="2"/>
            <a:r>
              <a:rPr lang="en-US" dirty="0"/>
              <a:t>B </a:t>
            </a:r>
            <a:r>
              <a:rPr lang="en-US" dirty="0" smtClean="0"/>
              <a:t>Flat Major</a:t>
            </a:r>
          </a:p>
          <a:p>
            <a:pPr lvl="2"/>
            <a:r>
              <a:rPr lang="en-US" dirty="0" smtClean="0"/>
              <a:t>C Minor</a:t>
            </a:r>
            <a:endParaRPr lang="en-US" dirty="0"/>
          </a:p>
          <a:p>
            <a:pPr lvl="2"/>
            <a:r>
              <a:rPr lang="en-US" dirty="0" smtClean="0"/>
              <a:t>F Major 2</a:t>
            </a:r>
            <a:r>
              <a:rPr lang="en-US" baseline="30000" dirty="0" smtClean="0"/>
              <a:t>nd</a:t>
            </a:r>
            <a:r>
              <a:rPr lang="en-US" dirty="0" smtClean="0"/>
              <a:t> Inversion</a:t>
            </a:r>
          </a:p>
          <a:p>
            <a:pPr lvl="2"/>
            <a:r>
              <a:rPr lang="en-US" dirty="0" smtClean="0"/>
              <a:t>G 7</a:t>
            </a:r>
            <a:r>
              <a:rPr lang="en-US" baseline="30000" dirty="0" smtClean="0"/>
              <a:t>th</a:t>
            </a:r>
            <a:r>
              <a:rPr lang="en-US" dirty="0" smtClean="0"/>
              <a:t> mm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16" y="1016334"/>
            <a:ext cx="5266151" cy="501632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186411" y="2249487"/>
            <a:ext cx="8757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530891" y="2249487"/>
            <a:ext cx="8757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043374" y="4655690"/>
            <a:ext cx="221088" cy="64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559055" y="4649273"/>
            <a:ext cx="216010" cy="6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062175" y="4668569"/>
            <a:ext cx="285482" cy="6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87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92" y="2588986"/>
            <a:ext cx="9905998" cy="147857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43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734</TotalTime>
  <Words>126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original composition </vt:lpstr>
      <vt:lpstr>The song</vt:lpstr>
      <vt:lpstr>The song - elements</vt:lpstr>
      <vt:lpstr>Elements</vt:lpstr>
      <vt:lpstr>elements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 composition</dc:title>
  <dc:creator>adityawikara2</dc:creator>
  <cp:lastModifiedBy>adityawikara2</cp:lastModifiedBy>
  <cp:revision>16</cp:revision>
  <dcterms:created xsi:type="dcterms:W3CDTF">2013-12-11T03:00:46Z</dcterms:created>
  <dcterms:modified xsi:type="dcterms:W3CDTF">2013-12-15T10:31:54Z</dcterms:modified>
</cp:coreProperties>
</file>