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5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E0A5BA-FAEA-4B21-9A8C-652EA8827E9A}" type="datetimeFigureOut">
              <a:rPr lang="id-ID" smtClean="0"/>
              <a:pPr/>
              <a:t>30/05/2013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85DD54-C051-4BCB-B85C-55796C19B22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Aditya</a:t>
            </a:r>
          </a:p>
          <a:p>
            <a:r>
              <a:rPr lang="id-ID" dirty="0" smtClean="0"/>
              <a:t>9.2</a:t>
            </a:r>
          </a:p>
          <a:p>
            <a:r>
              <a:rPr lang="id-ID" dirty="0" smtClean="0"/>
              <a:t>Music theory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Original Music Composition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Original Composition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Title: The Nature Song</a:t>
            </a:r>
          </a:p>
          <a:p>
            <a:r>
              <a:rPr lang="id-ID" dirty="0" smtClean="0"/>
              <a:t>Theme: Nature</a:t>
            </a:r>
          </a:p>
          <a:p>
            <a:r>
              <a:rPr lang="id-ID" dirty="0" smtClean="0"/>
              <a:t>Nature song on children’s point of view</a:t>
            </a:r>
          </a:p>
          <a:p>
            <a:r>
              <a:rPr lang="id-ID" dirty="0" smtClean="0"/>
              <a:t>Possible Ideas:</a:t>
            </a:r>
          </a:p>
          <a:p>
            <a:pPr lvl="1"/>
            <a:r>
              <a:rPr lang="id-ID" dirty="0" smtClean="0"/>
              <a:t>World Peace</a:t>
            </a:r>
          </a:p>
          <a:p>
            <a:pPr lvl="1"/>
            <a:r>
              <a:rPr lang="id-ID" dirty="0" smtClean="0"/>
              <a:t>Friendship</a:t>
            </a:r>
          </a:p>
          <a:p>
            <a:pPr lvl="1"/>
            <a:r>
              <a:rPr lang="id-ID" dirty="0" smtClean="0"/>
              <a:t>Lost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Process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id-ID" dirty="0" smtClean="0"/>
              <a:t>The Melody</a:t>
            </a:r>
          </a:p>
          <a:p>
            <a:r>
              <a:rPr lang="id-ID" dirty="0" smtClean="0"/>
              <a:t>Then Lyrics</a:t>
            </a:r>
          </a:p>
          <a:p>
            <a:r>
              <a:rPr lang="id-ID" dirty="0" smtClean="0"/>
              <a:t>New Melody</a:t>
            </a:r>
          </a:p>
          <a:p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Lyrics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Mountain so big so mighty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Ocean so blue and vast</a:t>
            </a:r>
          </a:p>
          <a:p>
            <a:r>
              <a:rPr lang="en-US" dirty="0" smtClean="0"/>
              <a:t>Sky so clear and pretty</a:t>
            </a:r>
          </a:p>
          <a:p>
            <a:r>
              <a:rPr lang="en-US" dirty="0" smtClean="0"/>
              <a:t>Gardens their filled with grass</a:t>
            </a:r>
          </a:p>
          <a:p>
            <a:endParaRPr lang="id-ID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Rivers they flow so freely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Valleys so wide and green</a:t>
            </a:r>
          </a:p>
          <a:p>
            <a:r>
              <a:rPr lang="en-US" dirty="0" smtClean="0"/>
              <a:t>Glaciers so cold and icy</a:t>
            </a:r>
          </a:p>
          <a:p>
            <a:r>
              <a:rPr lang="en-US" dirty="0" smtClean="0"/>
              <a:t>Deserts they give intense heat</a:t>
            </a:r>
          </a:p>
          <a:p>
            <a:endParaRPr lang="id-ID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These are what God have made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wonderful He actually is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God is our almighty creator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We should be thankful for what He gives</a:t>
            </a:r>
          </a:p>
          <a:p>
            <a:endParaRPr lang="id-ID" dirty="0"/>
          </a:p>
        </p:txBody>
      </p:sp>
      <p:sp>
        <p:nvSpPr>
          <p:cNvPr id="4098" name="AutoShape 2" descr="https://mail-attachment.googleusercontent.com/attachment/u/0/?ui=2&amp;ik=2f1da02d1f&amp;view=att&amp;th=13edcd0491c7b556&amp;attid=0.1&amp;disp=inline&amp;safe=1&amp;zw&amp;saduie=AG9B_P8OLSugA2P7BhJRFzkbLFNn&amp;sadet=1369504315903&amp;sads=IRugYaUVbCMkE04SobDYR0uQkIQ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Music Sheet</a:t>
            </a:r>
            <a:endParaRPr lang="id-ID" dirty="0"/>
          </a:p>
        </p:txBody>
      </p:sp>
      <p:sp>
        <p:nvSpPr>
          <p:cNvPr id="21506" name="AutoShape 2" descr="https://mail-attachment.googleusercontent.com/attachment/u/0/?ui=2&amp;ik=2f1da02d1f&amp;view=att&amp;th=13edcd0491c7b556&amp;attid=0.1&amp;disp=inline&amp;safe=1&amp;zw&amp;saduie=AG9B_P8OLSugA2P7BhJRFzkbLFNn&amp;sadet=1369504315903&amp;sads=IRugYaUVbCMkE04SobDYR0uQkIQ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1508" name="AutoShape 4" descr="https://mail-attachment.googleusercontent.com/attachment/u/0/?ui=2&amp;ik=2f1da02d1f&amp;view=att&amp;th=13edcd0491c7b556&amp;attid=0.1&amp;disp=inline&amp;safe=1&amp;zw&amp;saduie=AG9B_P8OLSugA2P7BhJRFzkbLFNn&amp;sadet=1369504315903&amp;sads=IRugYaUVbCMkE04SobDYR0uQkIQ&amp;sadssc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8" name="Picture 7" descr="photo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972267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Video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Product/Result</a:t>
            </a:r>
          </a:p>
          <a:p>
            <a:pPr lvl="1"/>
            <a:r>
              <a:rPr lang="id-ID" dirty="0" smtClean="0"/>
              <a:t>Played/sung well</a:t>
            </a:r>
          </a:p>
          <a:p>
            <a:pPr lvl="1"/>
            <a:r>
              <a:rPr lang="id-ID" dirty="0" smtClean="0"/>
              <a:t>Lyrics/Melody</a:t>
            </a:r>
          </a:p>
          <a:p>
            <a:pPr lvl="1"/>
            <a:r>
              <a:rPr lang="id-ID" dirty="0" smtClean="0"/>
              <a:t>80</a:t>
            </a:r>
            <a:r>
              <a:rPr lang="id-ID" dirty="0" smtClean="0"/>
              <a:t> </a:t>
            </a:r>
            <a:r>
              <a:rPr lang="id-ID" dirty="0" smtClean="0"/>
              <a:t>– its simple.</a:t>
            </a:r>
          </a:p>
          <a:p>
            <a:pPr lvl="1"/>
            <a:r>
              <a:rPr lang="id-ID" dirty="0" smtClean="0"/>
              <a:t>Too many bars, had to cut. “Killing yourr own son.”</a:t>
            </a:r>
          </a:p>
          <a:p>
            <a:r>
              <a:rPr lang="id-ID" dirty="0" smtClean="0"/>
              <a:t>Process</a:t>
            </a:r>
          </a:p>
          <a:p>
            <a:pPr lvl="1"/>
            <a:r>
              <a:rPr lang="id-ID" dirty="0" smtClean="0"/>
              <a:t>Feedbacks were useful</a:t>
            </a:r>
          </a:p>
          <a:p>
            <a:pPr lvl="1"/>
            <a:r>
              <a:rPr lang="id-ID" dirty="0" smtClean="0"/>
              <a:t>Lyrics before melody</a:t>
            </a:r>
          </a:p>
          <a:p>
            <a:pPr lvl="1"/>
            <a:r>
              <a:rPr lang="id-ID" dirty="0" smtClean="0"/>
              <a:t>Reduce complicating chords</a:t>
            </a:r>
          </a:p>
          <a:p>
            <a:pPr lvl="1"/>
            <a:r>
              <a:rPr lang="id-ID" dirty="0" smtClean="0"/>
              <a:t>Focus more</a:t>
            </a:r>
          </a:p>
          <a:p>
            <a:r>
              <a:rPr lang="id-ID" dirty="0" smtClean="0"/>
              <a:t>Evaluation</a:t>
            </a:r>
          </a:p>
          <a:p>
            <a:pPr lvl="1"/>
            <a:r>
              <a:rPr lang="id-ID" dirty="0" smtClean="0"/>
              <a:t>Change the song type</a:t>
            </a:r>
          </a:p>
          <a:p>
            <a:pPr lvl="1"/>
            <a:r>
              <a:rPr lang="id-ID" dirty="0" smtClean="0"/>
              <a:t>Make it shorter</a:t>
            </a:r>
          </a:p>
          <a:p>
            <a:pPr lvl="1"/>
            <a:r>
              <a:rPr lang="id-ID" dirty="0" smtClean="0"/>
              <a:t>I sing it myself</a:t>
            </a:r>
          </a:p>
          <a:p>
            <a:pPr lvl="1"/>
            <a:endParaRPr lang="id-ID" dirty="0" smtClean="0"/>
          </a:p>
          <a:p>
            <a:pPr lvl="1">
              <a:buNone/>
            </a:pP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534400" cy="75895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Thank You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9523</TotalTime>
  <Words>156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Original Music Composition</vt:lpstr>
      <vt:lpstr>Original Composition</vt:lpstr>
      <vt:lpstr>Process</vt:lpstr>
      <vt:lpstr>Lyrics</vt:lpstr>
      <vt:lpstr>Music Sheet</vt:lpstr>
      <vt:lpstr>Video</vt:lpstr>
      <vt:lpstr>Evaluation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Music Composition</dc:title>
  <dc:creator>Toshiba</dc:creator>
  <cp:lastModifiedBy>Toshiba</cp:lastModifiedBy>
  <cp:revision>18</cp:revision>
  <dcterms:created xsi:type="dcterms:W3CDTF">2013-05-20T11:38:37Z</dcterms:created>
  <dcterms:modified xsi:type="dcterms:W3CDTF">2013-05-30T06:01:31Z</dcterms:modified>
</cp:coreProperties>
</file>