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C6799-03FE-47B3-8970-8754B19597C2}" type="datetimeFigureOut">
              <a:rPr lang="id-ID" smtClean="0"/>
              <a:pPr/>
              <a:t>01/05/2011</a:t>
            </a:fld>
            <a:endParaRPr lang="id-ID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277B-CA19-4641-9B5C-F05D128B769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C6799-03FE-47B3-8970-8754B19597C2}" type="datetimeFigureOut">
              <a:rPr lang="id-ID" smtClean="0"/>
              <a:pPr/>
              <a:t>01/05/2011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277B-CA19-4641-9B5C-F05D128B769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C6799-03FE-47B3-8970-8754B19597C2}" type="datetimeFigureOut">
              <a:rPr lang="id-ID" smtClean="0"/>
              <a:pPr/>
              <a:t>01/05/2011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277B-CA19-4641-9B5C-F05D128B769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C6799-03FE-47B3-8970-8754B19597C2}" type="datetimeFigureOut">
              <a:rPr lang="id-ID" smtClean="0"/>
              <a:pPr/>
              <a:t>01/05/2011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277B-CA19-4641-9B5C-F05D128B769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C6799-03FE-47B3-8970-8754B19597C2}" type="datetimeFigureOut">
              <a:rPr lang="id-ID" smtClean="0"/>
              <a:pPr/>
              <a:t>01/05/2011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277B-CA19-4641-9B5C-F05D128B769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C6799-03FE-47B3-8970-8754B19597C2}" type="datetimeFigureOut">
              <a:rPr lang="id-ID" smtClean="0"/>
              <a:pPr/>
              <a:t>01/05/2011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277B-CA19-4641-9B5C-F05D128B769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C6799-03FE-47B3-8970-8754B19597C2}" type="datetimeFigureOut">
              <a:rPr lang="id-ID" smtClean="0"/>
              <a:pPr/>
              <a:t>01/05/2011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277B-CA19-4641-9B5C-F05D128B769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C6799-03FE-47B3-8970-8754B19597C2}" type="datetimeFigureOut">
              <a:rPr lang="id-ID" smtClean="0"/>
              <a:pPr/>
              <a:t>01/05/2011</a:t>
            </a:fld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7D277B-CA19-4641-9B5C-F05D128B769C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C6799-03FE-47B3-8970-8754B19597C2}" type="datetimeFigureOut">
              <a:rPr lang="id-ID" smtClean="0"/>
              <a:pPr/>
              <a:t>01/05/2011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277B-CA19-4641-9B5C-F05D128B769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C6799-03FE-47B3-8970-8754B19597C2}" type="datetimeFigureOut">
              <a:rPr lang="id-ID" smtClean="0"/>
              <a:pPr/>
              <a:t>01/05/2011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77D277B-CA19-4641-9B5C-F05D128B769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DDC6799-03FE-47B3-8970-8754B19597C2}" type="datetimeFigureOut">
              <a:rPr lang="id-ID" smtClean="0"/>
              <a:pPr/>
              <a:t>01/05/2011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277B-CA19-4641-9B5C-F05D128B769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DDC6799-03FE-47B3-8970-8754B19597C2}" type="datetimeFigureOut">
              <a:rPr lang="id-ID" smtClean="0"/>
              <a:pPr/>
              <a:t>01/05/2011</a:t>
            </a:fld>
            <a:endParaRPr lang="id-ID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77D277B-CA19-4641-9B5C-F05D128B769C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%5bFree-scores.com%5d_des-prez-josquin-christe-fili-dei-30427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itya%20Wikara\Desktop\School\Gr.7\Quarter%204\Music%20Theory\%5bFree-scores.com%5d_des-prez-josquin-christe-fili-dei-30427.mp3" TargetMode="Externa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List%20of%20Composers.docx" TargetMode="External"/><Relationship Id="rId2" Type="http://schemas.openxmlformats.org/officeDocument/2006/relationships/hyperlink" Target="http://www2.cpdl.org/wiki/index.php/Adam_of_Fuld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List%20of%20Josquin%20des%20Prez%20composition.doc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Renaissance Music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Aditya.W   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Christe Filli Dei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>
                <a:hlinkClick r:id="rId3" action="ppaction://hlinkfile"/>
              </a:rPr>
              <a:t>Click for Music Sheet</a:t>
            </a:r>
            <a:endParaRPr lang="id-ID" dirty="0" smtClean="0"/>
          </a:p>
          <a:p>
            <a:r>
              <a:rPr lang="id-ID" dirty="0" smtClean="0"/>
              <a:t>Below for Mp3</a:t>
            </a:r>
            <a:endParaRPr lang="id-ID" dirty="0"/>
          </a:p>
        </p:txBody>
      </p:sp>
      <p:pic>
        <p:nvPicPr>
          <p:cNvPr id="4" name="[Free-scores.com]_des-prez-josquin-christe-fili-dei-3042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85786" y="30003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0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Bibliography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id-ID" dirty="0" smtClean="0"/>
              <a:t>Bibliography</a:t>
            </a:r>
          </a:p>
          <a:p>
            <a:pPr lvl="0"/>
            <a:r>
              <a:rPr lang="id-ID" dirty="0" smtClean="0"/>
              <a:t>"Renaissance Muisc." </a:t>
            </a:r>
            <a:r>
              <a:rPr lang="id-ID" i="1" dirty="0" smtClean="0"/>
              <a:t>Sound Juction</a:t>
            </a:r>
            <a:r>
              <a:rPr lang="id-ID" dirty="0" smtClean="0"/>
              <a:t>. Web. 12 Apr. 2011. &lt;- http://www.soundjunction.org/renaissancemusic.aspa&gt;.</a:t>
            </a:r>
          </a:p>
          <a:p>
            <a:pPr lvl="0"/>
            <a:r>
              <a:rPr lang="id-ID" dirty="0" smtClean="0"/>
              <a:t>"Renaissance Music." </a:t>
            </a:r>
            <a:r>
              <a:rPr lang="id-ID" i="1" dirty="0" smtClean="0"/>
              <a:t>Wikipedia, the Free Encyclopedia</a:t>
            </a:r>
            <a:r>
              <a:rPr lang="id-ID" dirty="0" smtClean="0"/>
              <a:t>. Web. 14 Apr. 2011. &lt;http://en.wikipedia.org/wiki/Renaissance_music&gt;.</a:t>
            </a:r>
          </a:p>
          <a:p>
            <a:pPr lvl="0"/>
            <a:r>
              <a:rPr lang="id-ID" dirty="0" smtClean="0"/>
              <a:t>Green, Aaron. "Top 8 Renaissance Composers - Popular Renaissance Composers." </a:t>
            </a:r>
            <a:r>
              <a:rPr lang="id-ID" i="1" dirty="0" smtClean="0"/>
              <a:t>Classical Music at About.com - Classical Music for Beginners and Experts Alike</a:t>
            </a:r>
            <a:r>
              <a:rPr lang="id-ID" dirty="0" smtClean="0"/>
              <a:t>. Web. 17 Apr. 2011. &lt;http://classicalmusic.about.com/od/renaissanceperiod/tp/renaissancecomp.htm&gt;.</a:t>
            </a:r>
          </a:p>
          <a:p>
            <a:pPr lvl="0"/>
            <a:r>
              <a:rPr lang="id-ID" dirty="0" smtClean="0"/>
              <a:t>"Renaissance Charateristics." </a:t>
            </a:r>
            <a:r>
              <a:rPr lang="id-ID" i="1" dirty="0" smtClean="0"/>
              <a:t>Think Quest</a:t>
            </a:r>
            <a:r>
              <a:rPr lang="id-ID" dirty="0" smtClean="0"/>
              <a:t>. Web. 2 Apr. 2011. &lt;http://library.thinkquest.org/27927/Renaissance_Characteristics.htm&gt;.</a:t>
            </a:r>
          </a:p>
          <a:p>
            <a:pPr lvl="0"/>
            <a:r>
              <a:rPr lang="id-ID" dirty="0" smtClean="0"/>
              <a:t>"Secular Music." </a:t>
            </a:r>
            <a:r>
              <a:rPr lang="id-ID" i="1" dirty="0" smtClean="0"/>
              <a:t>Wikipedia, the Free Encyclopedia</a:t>
            </a:r>
            <a:r>
              <a:rPr lang="id-ID" dirty="0" smtClean="0"/>
              <a:t>. Web. 3 Apr. 2011. &lt;http://en.wikipedia.org/wiki/Secular_music&gt;.</a:t>
            </a:r>
          </a:p>
          <a:p>
            <a:pPr lvl="0"/>
            <a:r>
              <a:rPr lang="id-ID" dirty="0" smtClean="0"/>
              <a:t>"Renaissance Music." </a:t>
            </a:r>
            <a:r>
              <a:rPr lang="id-ID" i="1" dirty="0" smtClean="0"/>
              <a:t>4mbsclassicfm</a:t>
            </a:r>
            <a:r>
              <a:rPr lang="id-ID" dirty="0" smtClean="0"/>
              <a:t>. Web. 30 Mar. 2011. &lt;http://www.4mbsclassicfm.com.au/music_app/courses/an_introduction_to_classical_music/images/800px-Sanzio_01%28full%29.jpg&gt;.</a:t>
            </a:r>
          </a:p>
          <a:p>
            <a:pPr lvl="0"/>
            <a:r>
              <a:rPr lang="id-ID" dirty="0" smtClean="0"/>
              <a:t>"Category:Renaissance Composers - ChoralWiki." Web. 7 Apr. 2011. &lt;http://www2.cpdl.org/wiki/index.php/Category:Renaissance_composers&gt;.</a:t>
            </a:r>
          </a:p>
          <a:p>
            <a:pPr lvl="0"/>
            <a:r>
              <a:rPr lang="id-ID" dirty="0" smtClean="0"/>
              <a:t>"List of Compositions by Josquin Desprez - IMSLP/Petrucci Music Library: Free Public Domain Sheet Music." </a:t>
            </a:r>
            <a:r>
              <a:rPr lang="id-ID" i="1" dirty="0" smtClean="0"/>
              <a:t>International Music Score Library Project (IMSLP) Portal</a:t>
            </a:r>
            <a:r>
              <a:rPr lang="id-ID" dirty="0" smtClean="0"/>
              <a:t>. Web. 21 Apr. 2011. &lt;http://imslp.org/wiki/List_of_compositions_by_Josquin_Desprez&gt;.</a:t>
            </a:r>
          </a:p>
          <a:p>
            <a:pPr lvl="0"/>
            <a:r>
              <a:rPr lang="id-ID" dirty="0" smtClean="0"/>
              <a:t>"Free Sheet Music : Des Prez, Josquin - Alma Redemptoris Mater (Choral TTTB a Cappella)." </a:t>
            </a:r>
            <a:r>
              <a:rPr lang="id-ID" i="1" dirty="0" smtClean="0"/>
              <a:t>Free-scores.com : Mondial De La Partition Gratuite (Partitions Gratuites PDF, MIDI Et MP3)</a:t>
            </a:r>
            <a:r>
              <a:rPr lang="id-ID" dirty="0" smtClean="0"/>
              <a:t>. Web. 27 Apr. 2011. &lt;http://www.free-scores.com/download-sheet-music.php?pdf=30423&gt;.</a:t>
            </a:r>
          </a:p>
          <a:p>
            <a:endParaRPr lang="id-ID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643182"/>
            <a:ext cx="7467600" cy="1143000"/>
          </a:xfrm>
        </p:spPr>
        <p:txBody>
          <a:bodyPr/>
          <a:lstStyle/>
          <a:p>
            <a:pPr algn="ctr"/>
            <a:r>
              <a:rPr lang="id-ID" dirty="0" smtClean="0"/>
              <a:t>Thank You</a:t>
            </a:r>
            <a:endParaRPr lang="id-ID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Content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d-ID" dirty="0" smtClean="0"/>
              <a:t>Introduction</a:t>
            </a:r>
          </a:p>
          <a:p>
            <a:r>
              <a:rPr lang="id-ID" dirty="0" smtClean="0"/>
              <a:t>Renaissance Music</a:t>
            </a:r>
          </a:p>
          <a:p>
            <a:r>
              <a:rPr lang="id-ID" dirty="0" smtClean="0"/>
              <a:t>Characteristics of Renaissance Music</a:t>
            </a:r>
          </a:p>
          <a:p>
            <a:r>
              <a:rPr lang="id-ID" dirty="0" smtClean="0"/>
              <a:t>List of Composers</a:t>
            </a:r>
          </a:p>
          <a:p>
            <a:r>
              <a:rPr lang="id-ID" dirty="0" smtClean="0"/>
              <a:t>Josquin des Prez</a:t>
            </a:r>
          </a:p>
          <a:p>
            <a:r>
              <a:rPr lang="id-ID" dirty="0" smtClean="0"/>
              <a:t>Career</a:t>
            </a:r>
          </a:p>
          <a:p>
            <a:r>
              <a:rPr lang="id-ID" dirty="0" smtClean="0"/>
              <a:t>List of Composition</a:t>
            </a:r>
          </a:p>
          <a:p>
            <a:r>
              <a:rPr lang="id-ID" dirty="0" smtClean="0"/>
              <a:t>Sample of Composition</a:t>
            </a:r>
          </a:p>
          <a:p>
            <a:r>
              <a:rPr lang="id-ID" dirty="0" smtClean="0"/>
              <a:t>Bibliography</a:t>
            </a:r>
          </a:p>
          <a:p>
            <a:r>
              <a:rPr lang="id-ID" dirty="0" smtClean="0"/>
              <a:t>Thank You</a:t>
            </a:r>
            <a:endParaRPr lang="id-ID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467600" cy="1143000"/>
          </a:xfrm>
        </p:spPr>
        <p:txBody>
          <a:bodyPr/>
          <a:lstStyle/>
          <a:p>
            <a:r>
              <a:rPr lang="id-ID" dirty="0" smtClean="0"/>
              <a:t>Introduction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 smtClean="0"/>
              <a:t>A type of European music writen during the Renaissance.</a:t>
            </a:r>
          </a:p>
          <a:p>
            <a:r>
              <a:rPr lang="id-ID" dirty="0" smtClean="0"/>
              <a:t>Renaissance means rebirth, so renaissance music means the rebirth of music.</a:t>
            </a:r>
          </a:p>
          <a:p>
            <a:r>
              <a:rPr lang="id-ID" dirty="0" smtClean="0"/>
              <a:t>The Renaissance period started at the early 1450s and ended at the 1600s.</a:t>
            </a:r>
          </a:p>
          <a:p>
            <a:r>
              <a:rPr lang="id-ID" dirty="0" smtClean="0"/>
              <a:t>Cities like Florence or Italy were growing greatly. Great economy and art. It was a perfect time for a new musical age.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Renaissance Music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571612"/>
            <a:ext cx="5114932" cy="4525963"/>
          </a:xfrm>
        </p:spPr>
        <p:txBody>
          <a:bodyPr>
            <a:normAutofit fontScale="77500" lnSpcReduction="20000"/>
          </a:bodyPr>
          <a:lstStyle/>
          <a:p>
            <a:r>
              <a:rPr lang="id-ID" dirty="0" smtClean="0"/>
              <a:t>People were very aware of art.</a:t>
            </a:r>
          </a:p>
          <a:p>
            <a:r>
              <a:rPr lang="id-ID" dirty="0" smtClean="0"/>
              <a:t>Wealthy families like Midici spent high amount of money for art.</a:t>
            </a:r>
          </a:p>
          <a:p>
            <a:r>
              <a:rPr lang="id-ID" dirty="0" smtClean="0"/>
              <a:t>Two main types of music during the Renaissance:</a:t>
            </a:r>
          </a:p>
          <a:p>
            <a:pPr lvl="1"/>
            <a:r>
              <a:rPr lang="id-ID" dirty="0" smtClean="0"/>
              <a:t>Sacred Music – church music, more to the religious side.</a:t>
            </a:r>
          </a:p>
          <a:p>
            <a:pPr lvl="1"/>
            <a:r>
              <a:rPr lang="id-ID" dirty="0" smtClean="0"/>
              <a:t>Secular Music – opposite of sacred music, focuses more to entertain others.</a:t>
            </a:r>
          </a:p>
          <a:p>
            <a:r>
              <a:rPr lang="id-ID" dirty="0" smtClean="0"/>
              <a:t>Example of sacred music would be Machaut’s Agnus Dei. A famous composer who wrote secular music would be Josquin Des Prez.</a:t>
            </a:r>
          </a:p>
          <a:p>
            <a:pPr lvl="1">
              <a:buNone/>
            </a:pPr>
            <a:endParaRPr lang="id-ID" dirty="0" smtClean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2071678"/>
            <a:ext cx="3786182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d-ID" dirty="0" smtClean="0"/>
              <a:t>Characteristics of Renaissance Music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4810" y="1600200"/>
            <a:ext cx="4714908" cy="4525963"/>
          </a:xfrm>
        </p:spPr>
        <p:txBody>
          <a:bodyPr>
            <a:normAutofit fontScale="85000" lnSpcReduction="20000"/>
          </a:bodyPr>
          <a:lstStyle/>
          <a:p>
            <a:r>
              <a:rPr lang="id-ID" dirty="0" smtClean="0"/>
              <a:t>Music was writen to improve the emotion and the meaning of the text.</a:t>
            </a:r>
          </a:p>
          <a:p>
            <a:r>
              <a:rPr lang="id-ID" dirty="0" smtClean="0"/>
              <a:t>Although sometimes the emotion is very high, there is always ballance between harmony, tone colour and rhythm.</a:t>
            </a:r>
          </a:p>
          <a:p>
            <a:r>
              <a:rPr lang="id-ID" dirty="0" smtClean="0"/>
              <a:t>Renaissance music is mostly polyphonic (two or more sounds in one piece)</a:t>
            </a:r>
          </a:p>
          <a:p>
            <a:r>
              <a:rPr lang="id-ID" dirty="0" smtClean="0"/>
              <a:t>Homophonic was mostly used in the medieval times.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00240"/>
            <a:ext cx="3857652" cy="285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List of Composers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d-ID" u="sng" dirty="0" smtClean="0">
                <a:solidFill>
                  <a:schemeClr val="tx1">
                    <a:lumMod val="95000"/>
                  </a:schemeClr>
                </a:solidFill>
                <a:hlinkClick r:id="rId2" tooltip="Adam of Fulda"/>
              </a:rPr>
              <a:t> </a:t>
            </a:r>
            <a:r>
              <a:rPr lang="id-ID" dirty="0" smtClean="0"/>
              <a:t>Adam of Fulda</a:t>
            </a:r>
          </a:p>
          <a:p>
            <a:r>
              <a:rPr lang="id-ID" dirty="0" smtClean="0"/>
              <a:t>Lodovico Agustini</a:t>
            </a:r>
          </a:p>
          <a:p>
            <a:r>
              <a:rPr lang="id-ID" dirty="0" smtClean="0"/>
              <a:t>Alexander Agricola</a:t>
            </a:r>
          </a:p>
          <a:p>
            <a:r>
              <a:rPr lang="id-ID" dirty="0" smtClean="0"/>
              <a:t>Martin Agricola</a:t>
            </a:r>
          </a:p>
          <a:p>
            <a:r>
              <a:rPr lang="id-ID" dirty="0" smtClean="0"/>
              <a:t>Gregor Aichinger</a:t>
            </a:r>
          </a:p>
          <a:p>
            <a:r>
              <a:rPr lang="id-ID" dirty="0" smtClean="0"/>
              <a:t>Alonso Perez de Alba</a:t>
            </a:r>
          </a:p>
          <a:p>
            <a:r>
              <a:rPr lang="id-ID" dirty="0" smtClean="0"/>
              <a:t>Cosmas Alder</a:t>
            </a:r>
          </a:p>
          <a:p>
            <a:r>
              <a:rPr lang="id-ID" dirty="0" smtClean="0"/>
              <a:t>Jeronimo de Aliseda</a:t>
            </a:r>
          </a:p>
          <a:p>
            <a:pPr lvl="0"/>
            <a:r>
              <a:rPr lang="id-ID" dirty="0" smtClean="0">
                <a:solidFill>
                  <a:schemeClr val="tx1">
                    <a:lumMod val="95000"/>
                  </a:schemeClr>
                </a:solidFill>
              </a:rPr>
              <a:t>Alonso</a:t>
            </a:r>
          </a:p>
          <a:p>
            <a:pPr lvl="0"/>
            <a:r>
              <a:rPr lang="id-ID" dirty="0" smtClean="0">
                <a:solidFill>
                  <a:schemeClr val="tx1">
                    <a:lumMod val="95000"/>
                  </a:schemeClr>
                </a:solidFill>
                <a:hlinkClick r:id="rId3" action="ppaction://hlinkfile"/>
              </a:rPr>
              <a:t>For Complete List</a:t>
            </a:r>
            <a:endParaRPr lang="id-ID" dirty="0" smtClean="0">
              <a:solidFill>
                <a:schemeClr val="tx1">
                  <a:lumMod val="95000"/>
                </a:schemeClr>
              </a:solidFill>
            </a:endParaRPr>
          </a:p>
          <a:p>
            <a:endParaRPr lang="id-ID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928802"/>
            <a:ext cx="314327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Josquin Des Prez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68" y="1571612"/>
            <a:ext cx="5286412" cy="4525963"/>
          </a:xfrm>
        </p:spPr>
        <p:txBody>
          <a:bodyPr>
            <a:normAutofit fontScale="92500" lnSpcReduction="20000"/>
          </a:bodyPr>
          <a:lstStyle/>
          <a:p>
            <a:r>
              <a:rPr lang="id-ID" dirty="0" smtClean="0"/>
              <a:t>One of the most famous composers.</a:t>
            </a:r>
          </a:p>
          <a:p>
            <a:r>
              <a:rPr lang="id-ID" dirty="0" smtClean="0"/>
              <a:t>Born in Duchy of Burgundy, modern Belgium during 1450s and died at 1521.</a:t>
            </a:r>
          </a:p>
          <a:p>
            <a:r>
              <a:rPr lang="id-ID" dirty="0" smtClean="0"/>
              <a:t>He was deeply famous for his chansons or masses. Or could be said as secular music and sacred music.</a:t>
            </a:r>
          </a:p>
          <a:p>
            <a:r>
              <a:rPr lang="id-ID" dirty="0" smtClean="0"/>
              <a:t>He was praised by scolars and many writers wrote about him.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214554"/>
            <a:ext cx="3000396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Career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d-ID" dirty="0" smtClean="0"/>
              <a:t>His career was focused at France, Milan and Rome.</a:t>
            </a:r>
          </a:p>
          <a:p>
            <a:r>
              <a:rPr lang="id-ID" dirty="0" smtClean="0"/>
              <a:t>France – 1480 to the Sforza family</a:t>
            </a:r>
          </a:p>
          <a:p>
            <a:r>
              <a:rPr lang="id-ID" dirty="0" smtClean="0"/>
              <a:t>Milan </a:t>
            </a:r>
            <a:r>
              <a:rPr lang="id-ID" dirty="0" smtClean="0"/>
              <a:t>– 1483 also the Sforza</a:t>
            </a:r>
          </a:p>
          <a:p>
            <a:r>
              <a:rPr lang="id-ID" dirty="0" smtClean="0"/>
              <a:t>Rome – 1489 until 1495 he worked under Pope Innocent VIII in the papal choir then Borgia Pope Alexander VI.</a:t>
            </a:r>
          </a:p>
          <a:p>
            <a:r>
              <a:rPr lang="id-ID" dirty="0" smtClean="0"/>
              <a:t>Carved at Sistine Chapel, it tradition for composers/singers.</a:t>
            </a:r>
          </a:p>
          <a:p>
            <a:r>
              <a:rPr lang="id-ID" dirty="0" smtClean="0"/>
              <a:t>Milan he improved secular and Rome improve sacred music.</a:t>
            </a:r>
            <a:endParaRPr lang="id-ID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List of His Composition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id-ID" dirty="0" smtClean="0"/>
              <a:t>Missa </a:t>
            </a:r>
            <a:r>
              <a:rPr lang="id-ID" dirty="0" smtClean="0"/>
              <a:t>Ave Maris </a:t>
            </a:r>
            <a:r>
              <a:rPr lang="id-ID" dirty="0" smtClean="0"/>
              <a:t>Stella (4 </a:t>
            </a:r>
            <a:r>
              <a:rPr lang="id-ID" dirty="0" smtClean="0"/>
              <a:t>voices, Rome, 1486–1495</a:t>
            </a:r>
            <a:r>
              <a:rPr lang="id-ID" dirty="0" smtClean="0"/>
              <a:t>)</a:t>
            </a:r>
            <a:endParaRPr lang="id-ID" dirty="0" smtClean="0"/>
          </a:p>
          <a:p>
            <a:pPr lvl="1"/>
            <a:r>
              <a:rPr lang="id-ID" i="1" dirty="0" smtClean="0"/>
              <a:t>Missa de Beata Virgine</a:t>
            </a:r>
            <a:r>
              <a:rPr lang="id-ID" dirty="0" smtClean="0"/>
              <a:t> (5 voices) </a:t>
            </a:r>
          </a:p>
          <a:p>
            <a:pPr lvl="1"/>
            <a:r>
              <a:rPr lang="id-ID" i="1" dirty="0" smtClean="0"/>
              <a:t>Missa Di dadi</a:t>
            </a:r>
            <a:r>
              <a:rPr lang="id-ID" dirty="0" smtClean="0"/>
              <a:t> (=</a:t>
            </a:r>
            <a:r>
              <a:rPr lang="id-ID" i="1" dirty="0" smtClean="0"/>
              <a:t>N’aray je jamais</a:t>
            </a:r>
            <a:r>
              <a:rPr lang="id-ID" dirty="0" smtClean="0"/>
              <a:t>) (4 voices; authorship doubted by some scholars) </a:t>
            </a:r>
          </a:p>
          <a:p>
            <a:pPr lvl="1"/>
            <a:r>
              <a:rPr lang="id-ID" i="1" dirty="0" smtClean="0"/>
              <a:t>Missa Faisant regretz</a:t>
            </a:r>
            <a:r>
              <a:rPr lang="id-ID" dirty="0" smtClean="0"/>
              <a:t> (4 voices) </a:t>
            </a:r>
          </a:p>
          <a:p>
            <a:r>
              <a:rPr lang="id-ID" dirty="0" smtClean="0">
                <a:hlinkClick r:id="rId2" action="ppaction://hlinkfile"/>
              </a:rPr>
              <a:t>Click for full composition.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1689</TotalTime>
  <Words>694</Words>
  <Application>Microsoft Office PowerPoint</Application>
  <PresentationFormat>On-screen Show (4:3)</PresentationFormat>
  <Paragraphs>74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Technic</vt:lpstr>
      <vt:lpstr>Renaissance Music</vt:lpstr>
      <vt:lpstr>Content</vt:lpstr>
      <vt:lpstr>Introduction</vt:lpstr>
      <vt:lpstr>Renaissance Music</vt:lpstr>
      <vt:lpstr>Characteristics of Renaissance Music</vt:lpstr>
      <vt:lpstr>List of Composers</vt:lpstr>
      <vt:lpstr>Josquin Des Prez</vt:lpstr>
      <vt:lpstr>Career</vt:lpstr>
      <vt:lpstr>List of His Composition</vt:lpstr>
      <vt:lpstr>Christe Filli Dei</vt:lpstr>
      <vt:lpstr>Bibliography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Renaissance Music</dc:title>
  <dc:creator>Aditya Wikara</dc:creator>
  <cp:lastModifiedBy>Aditya Wikara</cp:lastModifiedBy>
  <cp:revision>59</cp:revision>
  <dcterms:created xsi:type="dcterms:W3CDTF">2011-04-04T12:45:04Z</dcterms:created>
  <dcterms:modified xsi:type="dcterms:W3CDTF">2011-05-01T00:22:17Z</dcterms:modified>
</cp:coreProperties>
</file>